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66" r:id="rId2"/>
    <p:sldId id="467" r:id="rId3"/>
    <p:sldId id="468" r:id="rId4"/>
    <p:sldId id="471" r:id="rId5"/>
    <p:sldId id="472" r:id="rId6"/>
    <p:sldId id="473" r:id="rId7"/>
    <p:sldId id="474" r:id="rId8"/>
    <p:sldId id="476" r:id="rId9"/>
  </p:sldIdLst>
  <p:sldSz cx="9144000" cy="6858000" type="screen4x3"/>
  <p:notesSz cx="6784975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1F2610"/>
    <a:srgbClr val="855F1B"/>
    <a:srgbClr val="FF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4D8ED-7DD5-463F-A493-6FFB389237EF}" v="58" dt="2023-09-12T06:34:09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1" autoAdjust="0"/>
    <p:restoredTop sz="82823" autoAdjust="0"/>
  </p:normalViewPr>
  <p:slideViewPr>
    <p:cSldViewPr>
      <p:cViewPr varScale="1">
        <p:scale>
          <a:sx n="71" d="100"/>
          <a:sy n="71" d="100"/>
        </p:scale>
        <p:origin x="13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Ferrando" userId="19a826dbfde2ff8b" providerId="LiveId" clId="{1F14D8ED-7DD5-463F-A493-6FFB389237EF}"/>
    <pc:docChg chg="modSld">
      <pc:chgData name="Carmen Ferrando" userId="19a826dbfde2ff8b" providerId="LiveId" clId="{1F14D8ED-7DD5-463F-A493-6FFB389237EF}" dt="2023-09-12T06:34:09.846" v="57" actId="20577"/>
      <pc:docMkLst>
        <pc:docMk/>
      </pc:docMkLst>
      <pc:sldChg chg="modSp">
        <pc:chgData name="Carmen Ferrando" userId="19a826dbfde2ff8b" providerId="LiveId" clId="{1F14D8ED-7DD5-463F-A493-6FFB389237EF}" dt="2023-09-12T06:32:09.862" v="7" actId="20577"/>
        <pc:sldMkLst>
          <pc:docMk/>
          <pc:sldMk cId="2264368700" sldId="467"/>
        </pc:sldMkLst>
        <pc:graphicFrameChg chg="mod">
          <ac:chgData name="Carmen Ferrando" userId="19a826dbfde2ff8b" providerId="LiveId" clId="{1F14D8ED-7DD5-463F-A493-6FFB389237EF}" dt="2023-09-12T06:32:09.862" v="7" actId="20577"/>
          <ac:graphicFrameMkLst>
            <pc:docMk/>
            <pc:sldMk cId="2264368700" sldId="467"/>
            <ac:graphicFrameMk id="7" creationId="{00000000-0000-0000-0000-000000000000}"/>
          </ac:graphicFrameMkLst>
        </pc:graphicFrameChg>
      </pc:sldChg>
      <pc:sldChg chg="modSp">
        <pc:chgData name="Carmen Ferrando" userId="19a826dbfde2ff8b" providerId="LiveId" clId="{1F14D8ED-7DD5-463F-A493-6FFB389237EF}" dt="2023-09-12T06:32:26.834" v="11" actId="20577"/>
        <pc:sldMkLst>
          <pc:docMk/>
          <pc:sldMk cId="299939642" sldId="468"/>
        </pc:sldMkLst>
        <pc:graphicFrameChg chg="mod">
          <ac:chgData name="Carmen Ferrando" userId="19a826dbfde2ff8b" providerId="LiveId" clId="{1F14D8ED-7DD5-463F-A493-6FFB389237EF}" dt="2023-09-12T06:32:26.834" v="11" actId="20577"/>
          <ac:graphicFrameMkLst>
            <pc:docMk/>
            <pc:sldMk cId="299939642" sldId="468"/>
            <ac:graphicFrameMk id="3" creationId="{00000000-0000-0000-0000-000000000000}"/>
          </ac:graphicFrameMkLst>
        </pc:graphicFrameChg>
      </pc:sldChg>
      <pc:sldChg chg="modSp">
        <pc:chgData name="Carmen Ferrando" userId="19a826dbfde2ff8b" providerId="LiveId" clId="{1F14D8ED-7DD5-463F-A493-6FFB389237EF}" dt="2023-09-12T06:32:51.337" v="13" actId="20577"/>
        <pc:sldMkLst>
          <pc:docMk/>
          <pc:sldMk cId="3885897199" sldId="471"/>
        </pc:sldMkLst>
        <pc:graphicFrameChg chg="mod">
          <ac:chgData name="Carmen Ferrando" userId="19a826dbfde2ff8b" providerId="LiveId" clId="{1F14D8ED-7DD5-463F-A493-6FFB389237EF}" dt="2023-09-12T06:32:51.337" v="13" actId="20577"/>
          <ac:graphicFrameMkLst>
            <pc:docMk/>
            <pc:sldMk cId="3885897199" sldId="471"/>
            <ac:graphicFrameMk id="5" creationId="{00000000-0000-0000-0000-000000000000}"/>
          </ac:graphicFrameMkLst>
        </pc:graphicFrameChg>
      </pc:sldChg>
      <pc:sldChg chg="modSp">
        <pc:chgData name="Carmen Ferrando" userId="19a826dbfde2ff8b" providerId="LiveId" clId="{1F14D8ED-7DD5-463F-A493-6FFB389237EF}" dt="2023-09-12T06:34:09.846" v="57" actId="20577"/>
        <pc:sldMkLst>
          <pc:docMk/>
          <pc:sldMk cId="3208636206" sldId="474"/>
        </pc:sldMkLst>
        <pc:graphicFrameChg chg="mod">
          <ac:chgData name="Carmen Ferrando" userId="19a826dbfde2ff8b" providerId="LiveId" clId="{1F14D8ED-7DD5-463F-A493-6FFB389237EF}" dt="2023-09-12T06:34:09.846" v="57" actId="20577"/>
          <ac:graphicFrameMkLst>
            <pc:docMk/>
            <pc:sldMk cId="3208636206" sldId="474"/>
            <ac:graphicFrameMk id="3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92CCD-AABD-48C6-B1AD-03CD73BEE807}" type="doc">
      <dgm:prSet loTypeId="urn:microsoft.com/office/officeart/2005/8/layout/list1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668A696D-6B86-42CA-9C58-CDCF218A7D1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Periodo de implementación</a:t>
          </a:r>
        </a:p>
      </dgm:t>
    </dgm:pt>
    <dgm:pt modelId="{9E8E9307-AE31-47E1-93C1-556F618C2D6C}" type="par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43F55DE0-A6F0-44C1-9B76-778C6B32EEB3}" type="sib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FD5E6CF5-8A15-4688-8A46-DC02518E2B3F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2/2022 – 12/2023</a:t>
          </a:r>
        </a:p>
      </dgm:t>
    </dgm:pt>
    <dgm:pt modelId="{03BEC745-882D-459B-8371-D5DBDA8951EA}" type="parTrans" cxnId="{2745989B-6A1E-48B2-99FA-128801BA337B}">
      <dgm:prSet/>
      <dgm:spPr/>
      <dgm:t>
        <a:bodyPr/>
        <a:lstStyle/>
        <a:p>
          <a:endParaRPr lang="sk-SK" sz="2000"/>
        </a:p>
      </dgm:t>
    </dgm:pt>
    <dgm:pt modelId="{E9CB1A4E-724A-4FEF-8258-029DD5DADDED}" type="sibTrans" cxnId="{2745989B-6A1E-48B2-99FA-128801BA337B}">
      <dgm:prSet/>
      <dgm:spPr/>
      <dgm:t>
        <a:bodyPr/>
        <a:lstStyle/>
        <a:p>
          <a:endParaRPr lang="sk-SK" sz="2000"/>
        </a:p>
      </dgm:t>
    </dgm:pt>
    <dgm:pt modelId="{3A1EBF56-2BAF-4C20-9725-D2CE66F2309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 noProof="0" dirty="0"/>
            <a:t>Personas que cambian de trabajo</a:t>
          </a:r>
        </a:p>
      </dgm:t>
    </dgm:pt>
    <dgm:pt modelId="{DC68A83B-346B-4273-B000-42192C7002D3}" type="parTrans" cxnId="{9D883F21-57DC-4EFD-9F36-F91A98042B89}">
      <dgm:prSet/>
      <dgm:spPr/>
      <dgm:t>
        <a:bodyPr/>
        <a:lstStyle/>
        <a:p>
          <a:endParaRPr lang="sk-SK" sz="2000"/>
        </a:p>
      </dgm:t>
    </dgm:pt>
    <dgm:pt modelId="{9DDF3417-67FC-4C23-9125-4F8071E988E9}" type="sibTrans" cxnId="{9D883F21-57DC-4EFD-9F36-F91A98042B89}">
      <dgm:prSet/>
      <dgm:spPr/>
      <dgm:t>
        <a:bodyPr/>
        <a:lstStyle/>
        <a:p>
          <a:endParaRPr lang="sk-SK" sz="2000"/>
        </a:p>
      </dgm:t>
    </dgm:pt>
    <dgm:pt modelId="{1CC1D67C-BCBE-4C50-B09D-1D172BAD637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Grupo objetivo</a:t>
          </a:r>
        </a:p>
      </dgm:t>
    </dgm:pt>
    <dgm:pt modelId="{D318DF8E-7D62-43BF-A6B5-F7B7A7987242}" type="sib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D9AF4D86-AC33-4B52-8C77-6500D83B6B6A}" type="par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AFFE1252-D9AD-4EB5-B79C-30D674A26E6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/>
            <a:t>3.960.000,00 EUR</a:t>
          </a:r>
        </a:p>
      </dgm:t>
    </dgm:pt>
    <dgm:pt modelId="{E753679A-5844-4DB9-8024-9EE098351C9F}" type="parTrans" cxnId="{7BB02C62-5616-4F23-A6F1-016B582CA74D}">
      <dgm:prSet/>
      <dgm:spPr/>
      <dgm:t>
        <a:bodyPr/>
        <a:lstStyle/>
        <a:p>
          <a:endParaRPr lang="sk-SK"/>
        </a:p>
      </dgm:t>
    </dgm:pt>
    <dgm:pt modelId="{8A659175-12B2-4BBA-8ED4-A6697EF66379}" type="sibTrans" cxnId="{7BB02C62-5616-4F23-A6F1-016B582CA74D}">
      <dgm:prSet/>
      <dgm:spPr/>
      <dgm:t>
        <a:bodyPr/>
        <a:lstStyle/>
        <a:p>
          <a:endParaRPr lang="sk-SK"/>
        </a:p>
      </dgm:t>
    </dgm:pt>
    <dgm:pt modelId="{ABBA34A8-75E1-4CA6-B88F-BC91ED0D7A01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Presupuesto del proyecto</a:t>
          </a:r>
        </a:p>
      </dgm:t>
    </dgm:pt>
    <dgm:pt modelId="{2E7F44B5-5215-4B8E-B048-B8DDEDD09A52}" type="sibTrans" cxnId="{6923F36E-49DD-4534-BC7C-9E3EBB3F66A5}">
      <dgm:prSet/>
      <dgm:spPr/>
      <dgm:t>
        <a:bodyPr/>
        <a:lstStyle/>
        <a:p>
          <a:endParaRPr lang="sk-SK"/>
        </a:p>
      </dgm:t>
    </dgm:pt>
    <dgm:pt modelId="{A6794C31-CE34-4F8C-A356-1D9610317594}" type="parTrans" cxnId="{6923F36E-49DD-4534-BC7C-9E3EBB3F66A5}">
      <dgm:prSet/>
      <dgm:spPr/>
      <dgm:t>
        <a:bodyPr/>
        <a:lstStyle/>
        <a:p>
          <a:endParaRPr lang="sk-SK"/>
        </a:p>
      </dgm:t>
    </dgm:pt>
    <dgm:pt modelId="{59B4CC0B-103D-4D09-B639-C74545174ACB}" type="pres">
      <dgm:prSet presAssocID="{58892CCD-AABD-48C6-B1AD-03CD73BEE807}" presName="linear" presStyleCnt="0">
        <dgm:presLayoutVars>
          <dgm:dir/>
          <dgm:animLvl val="lvl"/>
          <dgm:resizeHandles val="exact"/>
        </dgm:presLayoutVars>
      </dgm:prSet>
      <dgm:spPr/>
    </dgm:pt>
    <dgm:pt modelId="{7886E518-9E43-4275-A14D-4B68AA2ED682}" type="pres">
      <dgm:prSet presAssocID="{668A696D-6B86-42CA-9C58-CDCF218A7D1E}" presName="parentLin" presStyleCnt="0"/>
      <dgm:spPr/>
    </dgm:pt>
    <dgm:pt modelId="{BB75E00F-06F6-4AC1-8F7D-5A6E26885376}" type="pres">
      <dgm:prSet presAssocID="{668A696D-6B86-42CA-9C58-CDCF218A7D1E}" presName="parentLeftMargin" presStyleLbl="node1" presStyleIdx="0" presStyleCnt="3"/>
      <dgm:spPr/>
    </dgm:pt>
    <dgm:pt modelId="{29795E7D-E55D-4050-8587-87BD40C0720B}" type="pres">
      <dgm:prSet presAssocID="{668A696D-6B86-42CA-9C58-CDCF218A7D1E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4FF98935-C77E-4FAC-8F6D-9D9C863342B5}" type="pres">
      <dgm:prSet presAssocID="{668A696D-6B86-42CA-9C58-CDCF218A7D1E}" presName="negativeSpace" presStyleCnt="0"/>
      <dgm:spPr/>
    </dgm:pt>
    <dgm:pt modelId="{65C5BBED-04AF-49F0-973B-09874D016E7E}" type="pres">
      <dgm:prSet presAssocID="{668A696D-6B86-42CA-9C58-CDCF218A7D1E}" presName="childText" presStyleLbl="conFgAcc1" presStyleIdx="0" presStyleCnt="3">
        <dgm:presLayoutVars>
          <dgm:bulletEnabled val="1"/>
        </dgm:presLayoutVars>
      </dgm:prSet>
      <dgm:spPr/>
    </dgm:pt>
    <dgm:pt modelId="{7BB17E42-04A9-4CDC-8622-00EC8155B0F6}" type="pres">
      <dgm:prSet presAssocID="{43F55DE0-A6F0-44C1-9B76-778C6B32EEB3}" presName="spaceBetweenRectangles" presStyleCnt="0"/>
      <dgm:spPr/>
    </dgm:pt>
    <dgm:pt modelId="{2789F374-832C-45A0-856D-AD013F747FBD}" type="pres">
      <dgm:prSet presAssocID="{1CC1D67C-BCBE-4C50-B09D-1D172BAD637D}" presName="parentLin" presStyleCnt="0"/>
      <dgm:spPr/>
    </dgm:pt>
    <dgm:pt modelId="{DC484087-9C82-4471-B962-B644C01065D0}" type="pres">
      <dgm:prSet presAssocID="{1CC1D67C-BCBE-4C50-B09D-1D172BAD637D}" presName="parentLeftMargin" presStyleLbl="node1" presStyleIdx="0" presStyleCnt="3"/>
      <dgm:spPr/>
    </dgm:pt>
    <dgm:pt modelId="{4548AF5E-6F68-40D7-8C58-4865BBF4DA59}" type="pres">
      <dgm:prSet presAssocID="{1CC1D67C-BCBE-4C50-B09D-1D172BAD637D}" presName="parentText" presStyleLbl="node1" presStyleIdx="1" presStyleCnt="3" custScaleX="142857" custLinFactNeighborX="11801" custLinFactNeighborY="13003">
        <dgm:presLayoutVars>
          <dgm:chMax val="0"/>
          <dgm:bulletEnabled val="1"/>
        </dgm:presLayoutVars>
      </dgm:prSet>
      <dgm:spPr/>
    </dgm:pt>
    <dgm:pt modelId="{948BF92B-CA78-44A9-9528-2B1E1C994DCE}" type="pres">
      <dgm:prSet presAssocID="{1CC1D67C-BCBE-4C50-B09D-1D172BAD637D}" presName="negativeSpace" presStyleCnt="0"/>
      <dgm:spPr/>
    </dgm:pt>
    <dgm:pt modelId="{FCCDE229-519D-4954-968C-1EEACB0E4230}" type="pres">
      <dgm:prSet presAssocID="{1CC1D67C-BCBE-4C50-B09D-1D172BAD637D}" presName="childText" presStyleLbl="conFgAcc1" presStyleIdx="1" presStyleCnt="3" custLinFactNeighborX="209" custLinFactNeighborY="13205">
        <dgm:presLayoutVars>
          <dgm:bulletEnabled val="1"/>
        </dgm:presLayoutVars>
      </dgm:prSet>
      <dgm:spPr/>
    </dgm:pt>
    <dgm:pt modelId="{805FCAD6-9C53-4A05-A673-08527E7D97DA}" type="pres">
      <dgm:prSet presAssocID="{D318DF8E-7D62-43BF-A6B5-F7B7A7987242}" presName="spaceBetweenRectangles" presStyleCnt="0"/>
      <dgm:spPr/>
    </dgm:pt>
    <dgm:pt modelId="{CEB300BC-14B6-4314-9E00-DBF8051C039E}" type="pres">
      <dgm:prSet presAssocID="{ABBA34A8-75E1-4CA6-B88F-BC91ED0D7A01}" presName="parentLin" presStyleCnt="0"/>
      <dgm:spPr/>
    </dgm:pt>
    <dgm:pt modelId="{F43E2359-30F6-456E-9808-4F7E1F65E8F6}" type="pres">
      <dgm:prSet presAssocID="{ABBA34A8-75E1-4CA6-B88F-BC91ED0D7A01}" presName="parentLeftMargin" presStyleLbl="node1" presStyleIdx="1" presStyleCnt="3" custScaleX="142857"/>
      <dgm:spPr/>
    </dgm:pt>
    <dgm:pt modelId="{F013A507-9F9E-48EB-8A5F-B18AD6F15265}" type="pres">
      <dgm:prSet presAssocID="{ABBA34A8-75E1-4CA6-B88F-BC91ED0D7A01}" presName="parentText" presStyleLbl="node1" presStyleIdx="2" presStyleCnt="3" custScaleX="189489" custLinFactNeighborX="11600" custLinFactNeighborY="7433">
        <dgm:presLayoutVars>
          <dgm:chMax val="0"/>
          <dgm:bulletEnabled val="1"/>
        </dgm:presLayoutVars>
      </dgm:prSet>
      <dgm:spPr/>
    </dgm:pt>
    <dgm:pt modelId="{F8781BCE-E8E4-4F28-832E-2EE4169F6AB6}" type="pres">
      <dgm:prSet presAssocID="{ABBA34A8-75E1-4CA6-B88F-BC91ED0D7A01}" presName="negativeSpace" presStyleCnt="0"/>
      <dgm:spPr/>
    </dgm:pt>
    <dgm:pt modelId="{EC993474-F9F9-420F-9989-ABDF7DDCD1B5}" type="pres">
      <dgm:prSet presAssocID="{ABBA34A8-75E1-4CA6-B88F-BC91ED0D7A01}" presName="childText" presStyleLbl="conFgAcc1" presStyleIdx="2" presStyleCnt="3" custLinFactNeighborY="-13165">
        <dgm:presLayoutVars>
          <dgm:bulletEnabled val="1"/>
        </dgm:presLayoutVars>
      </dgm:prSet>
      <dgm:spPr/>
    </dgm:pt>
  </dgm:ptLst>
  <dgm:cxnLst>
    <dgm:cxn modelId="{D6B75A06-AEBB-4251-BDFA-EFF24E59817D}" type="presOf" srcId="{3A1EBF56-2BAF-4C20-9725-D2CE66F23097}" destId="{FCCDE229-519D-4954-968C-1EEACB0E4230}" srcOrd="0" destOrd="0" presId="urn:microsoft.com/office/officeart/2005/8/layout/list1"/>
    <dgm:cxn modelId="{8E017210-5D48-40DE-9BA1-5034B7C64E2B}" type="presOf" srcId="{FD5E6CF5-8A15-4688-8A46-DC02518E2B3F}" destId="{65C5BBED-04AF-49F0-973B-09874D016E7E}" srcOrd="0" destOrd="0" presId="urn:microsoft.com/office/officeart/2005/8/layout/list1"/>
    <dgm:cxn modelId="{9D883F21-57DC-4EFD-9F36-F91A98042B89}" srcId="{1CC1D67C-BCBE-4C50-B09D-1D172BAD637D}" destId="{3A1EBF56-2BAF-4C20-9725-D2CE66F23097}" srcOrd="0" destOrd="0" parTransId="{DC68A83B-346B-4273-B000-42192C7002D3}" sibTransId="{9DDF3417-67FC-4C23-9125-4F8071E988E9}"/>
    <dgm:cxn modelId="{395EF13D-B0D7-426B-AD98-BED1A37B30BC}" type="presOf" srcId="{668A696D-6B86-42CA-9C58-CDCF218A7D1E}" destId="{29795E7D-E55D-4050-8587-87BD40C0720B}" srcOrd="1" destOrd="0" presId="urn:microsoft.com/office/officeart/2005/8/layout/list1"/>
    <dgm:cxn modelId="{7BB02C62-5616-4F23-A6F1-016B582CA74D}" srcId="{ABBA34A8-75E1-4CA6-B88F-BC91ED0D7A01}" destId="{AFFE1252-D9AD-4EB5-B79C-30D674A26E66}" srcOrd="0" destOrd="0" parTransId="{E753679A-5844-4DB9-8024-9EE098351C9F}" sibTransId="{8A659175-12B2-4BBA-8ED4-A6697EF66379}"/>
    <dgm:cxn modelId="{6923F36E-49DD-4534-BC7C-9E3EBB3F66A5}" srcId="{58892CCD-AABD-48C6-B1AD-03CD73BEE807}" destId="{ABBA34A8-75E1-4CA6-B88F-BC91ED0D7A01}" srcOrd="2" destOrd="0" parTransId="{A6794C31-CE34-4F8C-A356-1D9610317594}" sibTransId="{2E7F44B5-5215-4B8E-B048-B8DDEDD09A52}"/>
    <dgm:cxn modelId="{200E3775-BCE9-45F5-9E44-087BED61207C}" type="presOf" srcId="{668A696D-6B86-42CA-9C58-CDCF218A7D1E}" destId="{BB75E00F-06F6-4AC1-8F7D-5A6E26885376}" srcOrd="0" destOrd="0" presId="urn:microsoft.com/office/officeart/2005/8/layout/list1"/>
    <dgm:cxn modelId="{823EA38A-5C89-4D4E-9261-C2EABA2C2B91}" type="presOf" srcId="{58892CCD-AABD-48C6-B1AD-03CD73BEE807}" destId="{59B4CC0B-103D-4D09-B639-C74545174ACB}" srcOrd="0" destOrd="0" presId="urn:microsoft.com/office/officeart/2005/8/layout/list1"/>
    <dgm:cxn modelId="{D8A8D190-C831-42D3-B9E0-1988BE9F132A}" type="presOf" srcId="{1CC1D67C-BCBE-4C50-B09D-1D172BAD637D}" destId="{4548AF5E-6F68-40D7-8C58-4865BBF4DA59}" srcOrd="1" destOrd="0" presId="urn:microsoft.com/office/officeart/2005/8/layout/list1"/>
    <dgm:cxn modelId="{2745989B-6A1E-48B2-99FA-128801BA337B}" srcId="{668A696D-6B86-42CA-9C58-CDCF218A7D1E}" destId="{FD5E6CF5-8A15-4688-8A46-DC02518E2B3F}" srcOrd="0" destOrd="0" parTransId="{03BEC745-882D-459B-8371-D5DBDA8951EA}" sibTransId="{E9CB1A4E-724A-4FEF-8258-029DD5DADDED}"/>
    <dgm:cxn modelId="{A0F764AA-1412-44FB-AD91-DC2F32B6D3B8}" type="presOf" srcId="{ABBA34A8-75E1-4CA6-B88F-BC91ED0D7A01}" destId="{F43E2359-30F6-456E-9808-4F7E1F65E8F6}" srcOrd="0" destOrd="0" presId="urn:microsoft.com/office/officeart/2005/8/layout/list1"/>
    <dgm:cxn modelId="{D2DC4BBB-AEFD-4117-93CA-8129D2CAA2D7}" srcId="{58892CCD-AABD-48C6-B1AD-03CD73BEE807}" destId="{1CC1D67C-BCBE-4C50-B09D-1D172BAD637D}" srcOrd="1" destOrd="0" parTransId="{D9AF4D86-AC33-4B52-8C77-6500D83B6B6A}" sibTransId="{D318DF8E-7D62-43BF-A6B5-F7B7A7987242}"/>
    <dgm:cxn modelId="{DB3ADFDB-2622-44C4-826E-AB48C1F379B8}" type="presOf" srcId="{AFFE1252-D9AD-4EB5-B79C-30D674A26E66}" destId="{EC993474-F9F9-420F-9989-ABDF7DDCD1B5}" srcOrd="0" destOrd="0" presId="urn:microsoft.com/office/officeart/2005/8/layout/list1"/>
    <dgm:cxn modelId="{ABCA21E5-221A-468D-9524-67379956BF0E}" type="presOf" srcId="{ABBA34A8-75E1-4CA6-B88F-BC91ED0D7A01}" destId="{F013A507-9F9E-48EB-8A5F-B18AD6F15265}" srcOrd="1" destOrd="0" presId="urn:microsoft.com/office/officeart/2005/8/layout/list1"/>
    <dgm:cxn modelId="{371EA4ED-1D1C-4EDB-9724-F7FFDE1674CB}" srcId="{58892CCD-AABD-48C6-B1AD-03CD73BEE807}" destId="{668A696D-6B86-42CA-9C58-CDCF218A7D1E}" srcOrd="0" destOrd="0" parTransId="{9E8E9307-AE31-47E1-93C1-556F618C2D6C}" sibTransId="{43F55DE0-A6F0-44C1-9B76-778C6B32EEB3}"/>
    <dgm:cxn modelId="{E35F1DF6-B8D0-4DB3-851E-91BFEDA7D68A}" type="presOf" srcId="{1CC1D67C-BCBE-4C50-B09D-1D172BAD637D}" destId="{DC484087-9C82-4471-B962-B644C01065D0}" srcOrd="0" destOrd="0" presId="urn:microsoft.com/office/officeart/2005/8/layout/list1"/>
    <dgm:cxn modelId="{952CF43A-C2DC-479C-B4C3-D2588B982A0C}" type="presParOf" srcId="{59B4CC0B-103D-4D09-B639-C74545174ACB}" destId="{7886E518-9E43-4275-A14D-4B68AA2ED682}" srcOrd="0" destOrd="0" presId="urn:microsoft.com/office/officeart/2005/8/layout/list1"/>
    <dgm:cxn modelId="{7E856845-0FAA-4720-AE17-8CE0D6D44A01}" type="presParOf" srcId="{7886E518-9E43-4275-A14D-4B68AA2ED682}" destId="{BB75E00F-06F6-4AC1-8F7D-5A6E26885376}" srcOrd="0" destOrd="0" presId="urn:microsoft.com/office/officeart/2005/8/layout/list1"/>
    <dgm:cxn modelId="{96EF50CB-3D4F-4747-9661-5631E361934E}" type="presParOf" srcId="{7886E518-9E43-4275-A14D-4B68AA2ED682}" destId="{29795E7D-E55D-4050-8587-87BD40C0720B}" srcOrd="1" destOrd="0" presId="urn:microsoft.com/office/officeart/2005/8/layout/list1"/>
    <dgm:cxn modelId="{7E9F1402-DBD3-4FAF-AAB2-4B5CE7E120CB}" type="presParOf" srcId="{59B4CC0B-103D-4D09-B639-C74545174ACB}" destId="{4FF98935-C77E-4FAC-8F6D-9D9C863342B5}" srcOrd="1" destOrd="0" presId="urn:microsoft.com/office/officeart/2005/8/layout/list1"/>
    <dgm:cxn modelId="{36781103-22DC-453E-AEFF-01C487876CC9}" type="presParOf" srcId="{59B4CC0B-103D-4D09-B639-C74545174ACB}" destId="{65C5BBED-04AF-49F0-973B-09874D016E7E}" srcOrd="2" destOrd="0" presId="urn:microsoft.com/office/officeart/2005/8/layout/list1"/>
    <dgm:cxn modelId="{D545FEEE-C9BE-40C9-B69D-EDBEFF91A4C4}" type="presParOf" srcId="{59B4CC0B-103D-4D09-B639-C74545174ACB}" destId="{7BB17E42-04A9-4CDC-8622-00EC8155B0F6}" srcOrd="3" destOrd="0" presId="urn:microsoft.com/office/officeart/2005/8/layout/list1"/>
    <dgm:cxn modelId="{23AF643B-FB18-4589-9893-AD7BE1D77702}" type="presParOf" srcId="{59B4CC0B-103D-4D09-B639-C74545174ACB}" destId="{2789F374-832C-45A0-856D-AD013F747FBD}" srcOrd="4" destOrd="0" presId="urn:microsoft.com/office/officeart/2005/8/layout/list1"/>
    <dgm:cxn modelId="{F69222F6-351A-452B-B861-07E4E4E28F54}" type="presParOf" srcId="{2789F374-832C-45A0-856D-AD013F747FBD}" destId="{DC484087-9C82-4471-B962-B644C01065D0}" srcOrd="0" destOrd="0" presId="urn:microsoft.com/office/officeart/2005/8/layout/list1"/>
    <dgm:cxn modelId="{4643C68F-0054-46C8-A11B-3031752D13D1}" type="presParOf" srcId="{2789F374-832C-45A0-856D-AD013F747FBD}" destId="{4548AF5E-6F68-40D7-8C58-4865BBF4DA59}" srcOrd="1" destOrd="0" presId="urn:microsoft.com/office/officeart/2005/8/layout/list1"/>
    <dgm:cxn modelId="{065E1B48-4F30-4A44-A697-0BB879A81BC4}" type="presParOf" srcId="{59B4CC0B-103D-4D09-B639-C74545174ACB}" destId="{948BF92B-CA78-44A9-9528-2B1E1C994DCE}" srcOrd="5" destOrd="0" presId="urn:microsoft.com/office/officeart/2005/8/layout/list1"/>
    <dgm:cxn modelId="{EADE63F4-4E21-480E-BE49-B88452A7F365}" type="presParOf" srcId="{59B4CC0B-103D-4D09-B639-C74545174ACB}" destId="{FCCDE229-519D-4954-968C-1EEACB0E4230}" srcOrd="6" destOrd="0" presId="urn:microsoft.com/office/officeart/2005/8/layout/list1"/>
    <dgm:cxn modelId="{0CB37982-6C55-4EE5-A2DA-132473F3CE24}" type="presParOf" srcId="{59B4CC0B-103D-4D09-B639-C74545174ACB}" destId="{805FCAD6-9C53-4A05-A673-08527E7D97DA}" srcOrd="7" destOrd="0" presId="urn:microsoft.com/office/officeart/2005/8/layout/list1"/>
    <dgm:cxn modelId="{FFD07D6F-B9DC-4830-A1D1-2290AF54E836}" type="presParOf" srcId="{59B4CC0B-103D-4D09-B639-C74545174ACB}" destId="{CEB300BC-14B6-4314-9E00-DBF8051C039E}" srcOrd="8" destOrd="0" presId="urn:microsoft.com/office/officeart/2005/8/layout/list1"/>
    <dgm:cxn modelId="{767891A3-54C1-4611-A8A4-CCD4EE69DE04}" type="presParOf" srcId="{CEB300BC-14B6-4314-9E00-DBF8051C039E}" destId="{F43E2359-30F6-456E-9808-4F7E1F65E8F6}" srcOrd="0" destOrd="0" presId="urn:microsoft.com/office/officeart/2005/8/layout/list1"/>
    <dgm:cxn modelId="{2EB0FD6F-CD13-40ED-9790-DE33FF3F78C2}" type="presParOf" srcId="{CEB300BC-14B6-4314-9E00-DBF8051C039E}" destId="{F013A507-9F9E-48EB-8A5F-B18AD6F15265}" srcOrd="1" destOrd="0" presId="urn:microsoft.com/office/officeart/2005/8/layout/list1"/>
    <dgm:cxn modelId="{660B7EF0-BCD0-4B82-BA7F-E0A5F1DFF56D}" type="presParOf" srcId="{59B4CC0B-103D-4D09-B639-C74545174ACB}" destId="{F8781BCE-E8E4-4F28-832E-2EE4169F6AB6}" srcOrd="9" destOrd="0" presId="urn:microsoft.com/office/officeart/2005/8/layout/list1"/>
    <dgm:cxn modelId="{76A4D72B-3B0C-43DC-AB42-F8DD3BC9E341}" type="presParOf" srcId="{59B4CC0B-103D-4D09-B639-C74545174ACB}" destId="{EC993474-F9F9-420F-9989-ABDF7DDCD1B5}" srcOrd="10" destOrd="0" presId="urn:microsoft.com/office/officeart/2005/8/layout/list1"/>
  </dgm:cxnLst>
  <dgm:bg>
    <a:solidFill>
      <a:schemeClr val="accent3">
        <a:lumMod val="20000"/>
        <a:lumOff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pPr algn="just"/>
          <a:r>
            <a:rPr lang="es-ES" sz="1800" b="1" noProof="0" dirty="0">
              <a:solidFill>
                <a:schemeClr val="tx1"/>
              </a:solidFill>
            </a:rPr>
            <a:t>El objetivo del proyecto es apoyar el empleo, la inserción laboral y la adaptabilidad de la mano de obra existente a los cambios, contribuyendo a la educación específica de aquellos trabajadores que cambian de empleo, lo que les proporcionará los requisitos previos para su mejor inserción en el mercado laboral. A consecuencia del "boom" tecnológico, está apareciendo en el mercado laboral un grupo de personas que se ven amenazadas por la pérdida del empleo. Si no se les proporciona ayuda a tiempo, corren el peligro de quedarse sin trabajo y registrarse como demandantes de empleo. Los cursos educativos dentro del aprendizaje permanente parecen ser un mecanismo clave para mantener la competitividad de estas personas en el mercado laboral. </a:t>
          </a: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Y="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E5851645-F9FD-4211-843C-7AEF4520E3B2}" type="presOf" srcId="{1313D3CB-7A08-4FAE-95BA-63B04710CD5C}" destId="{7B48F913-E84B-469A-AFD6-B4C2563CB04B}" srcOrd="0" destOrd="0" presId="urn:microsoft.com/office/officeart/2005/8/layout/vProcess5"/>
    <dgm:cxn modelId="{BE68FCE9-5824-49D8-A72F-8C955980B7AB}" type="presOf" srcId="{B9E2B0CF-E9BE-47B6-8CBE-249663F5DDD7}" destId="{B7679891-5F62-4CB3-A0CC-401ABAB6BBDE}" srcOrd="0" destOrd="0" presId="urn:microsoft.com/office/officeart/2005/8/layout/vProcess5"/>
    <dgm:cxn modelId="{8E297F14-4A68-428D-A621-3764611E6CB2}" type="presParOf" srcId="{B7679891-5F62-4CB3-A0CC-401ABAB6BBDE}" destId="{A15AD848-C18C-4450-AF70-1C910EFB9687}" srcOrd="0" destOrd="0" presId="urn:microsoft.com/office/officeart/2005/8/layout/vProcess5"/>
    <dgm:cxn modelId="{09DD8F37-1279-4674-938B-5CAB479A8C94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/>
      <dgm:spPr/>
      <dgm:t>
        <a:bodyPr/>
        <a:lstStyle/>
        <a:p>
          <a:pPr marL="174625" indent="-174625"/>
          <a:r>
            <a:rPr lang="es-ES" sz="1600" b="1" dirty="0">
              <a:solidFill>
                <a:schemeClr val="tx1"/>
              </a:solidFill>
              <a:latin typeface="Calibri" pitchFamily="34" charset="0"/>
            </a:rPr>
            <a:t>1.  </a:t>
          </a:r>
          <a:r>
            <a:rPr lang="es-ES" sz="1600" b="1" noProof="0" dirty="0">
              <a:solidFill>
                <a:schemeClr val="tx1"/>
              </a:solidFill>
              <a:latin typeface="Calibri" pitchFamily="34" charset="0"/>
            </a:rPr>
            <a:t>Indicadores mensurables planificados (número de participantes que cambian de empleo): 20 000 personas.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endParaRPr lang="sk-SK" sz="1400" b="1" u="none" dirty="0">
            <a:latin typeface="Calibri" pitchFamily="34" charset="0"/>
          </a:endParaRP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endParaRPr lang="sk-SK" sz="1400" b="1" dirty="0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53283BE-17AC-4B51-82BB-E8F63339E9D0}">
      <dgm:prSet phldrT="[Text]" custT="1"/>
      <dgm:spPr/>
      <dgm:t>
        <a:bodyPr/>
        <a:lstStyle/>
        <a:p>
          <a:pPr algn="just"/>
          <a:endParaRPr lang="sk-SK" sz="1400" b="1" strike="sngStrike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7E635B48-5FDE-4828-B078-8E897E10C076}" type="parTrans" cxnId="{9F5EFBEB-60DA-4841-868C-AE372DC3E7F4}">
      <dgm:prSet/>
      <dgm:spPr/>
      <dgm:t>
        <a:bodyPr/>
        <a:lstStyle/>
        <a:p>
          <a:endParaRPr lang="sk-SK"/>
        </a:p>
      </dgm:t>
    </dgm:pt>
    <dgm:pt modelId="{8E1C7989-958F-4AE0-82E1-8130CEF892E8}" type="sibTrans" cxnId="{9F5EFBEB-60DA-4841-868C-AE372DC3E7F4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/>
      <dgm:spPr/>
      <dgm:t>
        <a:bodyPr/>
        <a:lstStyle/>
        <a:p>
          <a:pPr marL="174625" indent="-174625"/>
          <a:r>
            <a:rPr lang="es-ES" sz="1400" b="1" dirty="0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 dirty="0">
              <a:solidFill>
                <a:schemeClr val="tx1"/>
              </a:solidFill>
              <a:latin typeface="Calibri" panose="020F0502020204030204" pitchFamily="34" charset="0"/>
            </a:rPr>
            <a:t>. Hasta la fecha, el importe total de las aportaciones acordadas es de 20 690 866,06 €.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/>
      <dgm:spPr/>
      <dgm:t>
        <a:bodyPr/>
        <a:lstStyle/>
        <a:p>
          <a:pPr marL="176213" marR="0" indent="-176213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="1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Hasta el momento, se han presentado 24 459 solicitudes, de las cuales se han cerrado 17 150 acuerdos con personas que cambian de trabajo.</a:t>
          </a: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132737" custLinFactNeighborY="8367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Y="113737" custLinFactNeighborX="843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66890" custLinFactNeighborX="282" custLinFactNeighborY="-15702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6F69D70D-6AEC-459F-9390-A21BD4BBBB82}" type="presOf" srcId="{D3B22659-3EF8-4E32-A56C-77AEDB1FD6FA}" destId="{31877034-BCC1-4CA3-B4E9-18D7E853A66E}" srcOrd="0" destOrd="0" presId="urn:microsoft.com/office/officeart/2005/8/layout/vList2"/>
    <dgm:cxn modelId="{D843FD11-068C-49C6-8316-ACB70FCCE5C0}" type="presOf" srcId="{3EEA79A8-9446-4932-A305-9C858166453C}" destId="{3BBA8F16-16D7-4696-A3F9-3D5B23805437}" srcOrd="0" destOrd="0" presId="urn:microsoft.com/office/officeart/2005/8/layout/vList2"/>
    <dgm:cxn modelId="{7E45F71C-2FC1-4978-9C0B-83C892838339}" type="presOf" srcId="{3DA340EB-ECCC-4851-8CD7-8AEA5D6078D2}" destId="{86928830-227F-4CC4-9677-1B9490903BF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7C49D25D-02FF-4444-A5DE-24182D863415}" type="presOf" srcId="{D53283BE-17AC-4B51-82BB-E8F63339E9D0}" destId="{C6567672-03C0-4B88-BB69-C88B1459F9F7}" srcOrd="0" destOrd="0" presId="urn:microsoft.com/office/officeart/2005/8/layout/vList2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80C12778-B9AC-4424-814F-E04BDEFDE3C2}" type="presOf" srcId="{88CDC304-47F2-4990-8C79-BDE92832FA5E}" destId="{7F284A6E-7E1C-4FA8-AD04-09A34EDDE972}" srcOrd="0" destOrd="0" presId="urn:microsoft.com/office/officeart/2005/8/layout/vList2"/>
    <dgm:cxn modelId="{D9C38380-D79B-4A2A-A7CC-1FE5F0A481F2}" type="presOf" srcId="{40A562AA-E3A2-47CA-99D1-2713C7A7512D}" destId="{4BF119C3-7CCA-45BB-B8E0-DD7CCB3E1B55}" srcOrd="0" destOrd="0" presId="urn:microsoft.com/office/officeart/2005/8/layout/vList2"/>
    <dgm:cxn modelId="{9F5EFBEB-60DA-4841-868C-AE372DC3E7F4}" srcId="{85C8FBE6-9B9E-47B2-9268-1E4E3393DA0C}" destId="{D53283BE-17AC-4B51-82BB-E8F63339E9D0}" srcOrd="0" destOrd="0" parTransId="{7E635B48-5FDE-4828-B078-8E897E10C076}" sibTransId="{8E1C7989-958F-4AE0-82E1-8130CEF892E8}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682B11FC-6D7B-4B22-9687-05883E72DC50}" type="presOf" srcId="{85C8FBE6-9B9E-47B2-9268-1E4E3393DA0C}" destId="{EE0B0D30-6DD7-4F0F-9687-4BF1C7B7849E}" srcOrd="0" destOrd="0" presId="urn:microsoft.com/office/officeart/2005/8/layout/vList2"/>
    <dgm:cxn modelId="{E300D8C6-7869-4949-9102-C302E6856329}" type="presParOf" srcId="{3BBA8F16-16D7-4696-A3F9-3D5B23805437}" destId="{7F284A6E-7E1C-4FA8-AD04-09A34EDDE972}" srcOrd="0" destOrd="0" presId="urn:microsoft.com/office/officeart/2005/8/layout/vList2"/>
    <dgm:cxn modelId="{902ABD08-8D3C-4E71-8DEF-92715518D5E4}" type="presParOf" srcId="{3BBA8F16-16D7-4696-A3F9-3D5B23805437}" destId="{86928830-227F-4CC4-9677-1B9490903BF7}" srcOrd="1" destOrd="0" presId="urn:microsoft.com/office/officeart/2005/8/layout/vList2"/>
    <dgm:cxn modelId="{376B1954-8351-4D74-B03C-EBB33F88F804}" type="presParOf" srcId="{3BBA8F16-16D7-4696-A3F9-3D5B23805437}" destId="{EE0B0D30-6DD7-4F0F-9687-4BF1C7B7849E}" srcOrd="2" destOrd="0" presId="urn:microsoft.com/office/officeart/2005/8/layout/vList2"/>
    <dgm:cxn modelId="{6E7B9756-E11C-4AC1-984F-D904177098D6}" type="presParOf" srcId="{3BBA8F16-16D7-4696-A3F9-3D5B23805437}" destId="{C6567672-03C0-4B88-BB69-C88B1459F9F7}" srcOrd="3" destOrd="0" presId="urn:microsoft.com/office/officeart/2005/8/layout/vList2"/>
    <dgm:cxn modelId="{4DF0A1A0-BF53-4856-90AB-13780831A7FB}" type="presParOf" srcId="{3BBA8F16-16D7-4696-A3F9-3D5B23805437}" destId="{4BF119C3-7CCA-45BB-B8E0-DD7CCB3E1B55}" srcOrd="4" destOrd="0" presId="urn:microsoft.com/office/officeart/2005/8/layout/vList2"/>
    <dgm:cxn modelId="{576619C9-AD49-4DAE-B6E6-35A3B48560F9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892CCD-AABD-48C6-B1AD-03CD73BEE807}" type="doc">
      <dgm:prSet loTypeId="urn:microsoft.com/office/officeart/2005/8/layout/list1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668A696D-6B86-42CA-9C58-CDCF218A7D1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Periodo de implementación</a:t>
          </a:r>
        </a:p>
      </dgm:t>
    </dgm:pt>
    <dgm:pt modelId="{9E8E9307-AE31-47E1-93C1-556F618C2D6C}" type="par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43F55DE0-A6F0-44C1-9B76-778C6B32EEB3}" type="sib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FD5E6CF5-8A15-4688-8A46-DC02518E2B3F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12/2019 – 12/2023</a:t>
          </a:r>
        </a:p>
      </dgm:t>
    </dgm:pt>
    <dgm:pt modelId="{03BEC745-882D-459B-8371-D5DBDA8951EA}" type="parTrans" cxnId="{2745989B-6A1E-48B2-99FA-128801BA337B}">
      <dgm:prSet/>
      <dgm:spPr/>
      <dgm:t>
        <a:bodyPr/>
        <a:lstStyle/>
        <a:p>
          <a:endParaRPr lang="sk-SK" sz="2000"/>
        </a:p>
      </dgm:t>
    </dgm:pt>
    <dgm:pt modelId="{E9CB1A4E-724A-4FEF-8258-029DD5DADDED}" type="sibTrans" cxnId="{2745989B-6A1E-48B2-99FA-128801BA337B}">
      <dgm:prSet/>
      <dgm:spPr/>
      <dgm:t>
        <a:bodyPr/>
        <a:lstStyle/>
        <a:p>
          <a:endParaRPr lang="sk-SK" sz="2000"/>
        </a:p>
      </dgm:t>
    </dgm:pt>
    <dgm:pt modelId="{3A1EBF56-2BAF-4C20-9725-D2CE66F2309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 noProof="0"/>
            <a:t>Demandantes de empleo y demandantes de empleo desfavorecidos</a:t>
          </a:r>
        </a:p>
      </dgm:t>
    </dgm:pt>
    <dgm:pt modelId="{DC68A83B-346B-4273-B000-42192C7002D3}" type="parTrans" cxnId="{9D883F21-57DC-4EFD-9F36-F91A98042B89}">
      <dgm:prSet/>
      <dgm:spPr/>
      <dgm:t>
        <a:bodyPr/>
        <a:lstStyle/>
        <a:p>
          <a:endParaRPr lang="sk-SK" sz="2000"/>
        </a:p>
      </dgm:t>
    </dgm:pt>
    <dgm:pt modelId="{9DDF3417-67FC-4C23-9125-4F8071E988E9}" type="sibTrans" cxnId="{9D883F21-57DC-4EFD-9F36-F91A98042B89}">
      <dgm:prSet/>
      <dgm:spPr/>
      <dgm:t>
        <a:bodyPr/>
        <a:lstStyle/>
        <a:p>
          <a:endParaRPr lang="sk-SK" sz="2000"/>
        </a:p>
      </dgm:t>
    </dgm:pt>
    <dgm:pt modelId="{1CC1D67C-BCBE-4C50-B09D-1D172BAD637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Grupo objetivo</a:t>
          </a:r>
        </a:p>
      </dgm:t>
    </dgm:pt>
    <dgm:pt modelId="{D318DF8E-7D62-43BF-A6B5-F7B7A7987242}" type="sib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D9AF4D86-AC33-4B52-8C77-6500D83B6B6A}" type="par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AFFE1252-D9AD-4EB5-B79C-30D674A26E6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/>
            <a:t>22.704.192,00 EUR</a:t>
          </a:r>
        </a:p>
      </dgm:t>
    </dgm:pt>
    <dgm:pt modelId="{E753679A-5844-4DB9-8024-9EE098351C9F}" type="parTrans" cxnId="{7BB02C62-5616-4F23-A6F1-016B582CA74D}">
      <dgm:prSet/>
      <dgm:spPr/>
      <dgm:t>
        <a:bodyPr/>
        <a:lstStyle/>
        <a:p>
          <a:endParaRPr lang="sk-SK"/>
        </a:p>
      </dgm:t>
    </dgm:pt>
    <dgm:pt modelId="{8A659175-12B2-4BBA-8ED4-A6697EF66379}" type="sibTrans" cxnId="{7BB02C62-5616-4F23-A6F1-016B582CA74D}">
      <dgm:prSet/>
      <dgm:spPr/>
      <dgm:t>
        <a:bodyPr/>
        <a:lstStyle/>
        <a:p>
          <a:endParaRPr lang="sk-SK"/>
        </a:p>
      </dgm:t>
    </dgm:pt>
    <dgm:pt modelId="{ABBA34A8-75E1-4CA6-B88F-BC91ED0D7A01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Presupuesto del proyecto</a:t>
          </a:r>
        </a:p>
      </dgm:t>
    </dgm:pt>
    <dgm:pt modelId="{2E7F44B5-5215-4B8E-B048-B8DDEDD09A52}" type="sibTrans" cxnId="{6923F36E-49DD-4534-BC7C-9E3EBB3F66A5}">
      <dgm:prSet/>
      <dgm:spPr/>
      <dgm:t>
        <a:bodyPr/>
        <a:lstStyle/>
        <a:p>
          <a:endParaRPr lang="sk-SK"/>
        </a:p>
      </dgm:t>
    </dgm:pt>
    <dgm:pt modelId="{A6794C31-CE34-4F8C-A356-1D9610317594}" type="parTrans" cxnId="{6923F36E-49DD-4534-BC7C-9E3EBB3F66A5}">
      <dgm:prSet/>
      <dgm:spPr/>
      <dgm:t>
        <a:bodyPr/>
        <a:lstStyle/>
        <a:p>
          <a:endParaRPr lang="sk-SK"/>
        </a:p>
      </dgm:t>
    </dgm:pt>
    <dgm:pt modelId="{59B4CC0B-103D-4D09-B639-C74545174ACB}" type="pres">
      <dgm:prSet presAssocID="{58892CCD-AABD-48C6-B1AD-03CD73BEE807}" presName="linear" presStyleCnt="0">
        <dgm:presLayoutVars>
          <dgm:dir/>
          <dgm:animLvl val="lvl"/>
          <dgm:resizeHandles val="exact"/>
        </dgm:presLayoutVars>
      </dgm:prSet>
      <dgm:spPr/>
    </dgm:pt>
    <dgm:pt modelId="{7886E518-9E43-4275-A14D-4B68AA2ED682}" type="pres">
      <dgm:prSet presAssocID="{668A696D-6B86-42CA-9C58-CDCF218A7D1E}" presName="parentLin" presStyleCnt="0"/>
      <dgm:spPr/>
    </dgm:pt>
    <dgm:pt modelId="{BB75E00F-06F6-4AC1-8F7D-5A6E26885376}" type="pres">
      <dgm:prSet presAssocID="{668A696D-6B86-42CA-9C58-CDCF218A7D1E}" presName="parentLeftMargin" presStyleLbl="node1" presStyleIdx="0" presStyleCnt="3"/>
      <dgm:spPr/>
    </dgm:pt>
    <dgm:pt modelId="{29795E7D-E55D-4050-8587-87BD40C0720B}" type="pres">
      <dgm:prSet presAssocID="{668A696D-6B86-42CA-9C58-CDCF218A7D1E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4FF98935-C77E-4FAC-8F6D-9D9C863342B5}" type="pres">
      <dgm:prSet presAssocID="{668A696D-6B86-42CA-9C58-CDCF218A7D1E}" presName="negativeSpace" presStyleCnt="0"/>
      <dgm:spPr/>
    </dgm:pt>
    <dgm:pt modelId="{65C5BBED-04AF-49F0-973B-09874D016E7E}" type="pres">
      <dgm:prSet presAssocID="{668A696D-6B86-42CA-9C58-CDCF218A7D1E}" presName="childText" presStyleLbl="conFgAcc1" presStyleIdx="0" presStyleCnt="3">
        <dgm:presLayoutVars>
          <dgm:bulletEnabled val="1"/>
        </dgm:presLayoutVars>
      </dgm:prSet>
      <dgm:spPr/>
    </dgm:pt>
    <dgm:pt modelId="{7BB17E42-04A9-4CDC-8622-00EC8155B0F6}" type="pres">
      <dgm:prSet presAssocID="{43F55DE0-A6F0-44C1-9B76-778C6B32EEB3}" presName="spaceBetweenRectangles" presStyleCnt="0"/>
      <dgm:spPr/>
    </dgm:pt>
    <dgm:pt modelId="{2789F374-832C-45A0-856D-AD013F747FBD}" type="pres">
      <dgm:prSet presAssocID="{1CC1D67C-BCBE-4C50-B09D-1D172BAD637D}" presName="parentLin" presStyleCnt="0"/>
      <dgm:spPr/>
    </dgm:pt>
    <dgm:pt modelId="{DC484087-9C82-4471-B962-B644C01065D0}" type="pres">
      <dgm:prSet presAssocID="{1CC1D67C-BCBE-4C50-B09D-1D172BAD637D}" presName="parentLeftMargin" presStyleLbl="node1" presStyleIdx="0" presStyleCnt="3"/>
      <dgm:spPr/>
    </dgm:pt>
    <dgm:pt modelId="{4548AF5E-6F68-40D7-8C58-4865BBF4DA59}" type="pres">
      <dgm:prSet presAssocID="{1CC1D67C-BCBE-4C50-B09D-1D172BAD637D}" presName="parentText" presStyleLbl="node1" presStyleIdx="1" presStyleCnt="3" custScaleX="142857" custLinFactNeighborX="11801" custLinFactNeighborY="13003">
        <dgm:presLayoutVars>
          <dgm:chMax val="0"/>
          <dgm:bulletEnabled val="1"/>
        </dgm:presLayoutVars>
      </dgm:prSet>
      <dgm:spPr/>
    </dgm:pt>
    <dgm:pt modelId="{948BF92B-CA78-44A9-9528-2B1E1C994DCE}" type="pres">
      <dgm:prSet presAssocID="{1CC1D67C-BCBE-4C50-B09D-1D172BAD637D}" presName="negativeSpace" presStyleCnt="0"/>
      <dgm:spPr/>
    </dgm:pt>
    <dgm:pt modelId="{FCCDE229-519D-4954-968C-1EEACB0E4230}" type="pres">
      <dgm:prSet presAssocID="{1CC1D67C-BCBE-4C50-B09D-1D172BAD637D}" presName="childText" presStyleLbl="conFgAcc1" presStyleIdx="1" presStyleCnt="3" custLinFactNeighborX="-964" custLinFactNeighborY="13205">
        <dgm:presLayoutVars>
          <dgm:bulletEnabled val="1"/>
        </dgm:presLayoutVars>
      </dgm:prSet>
      <dgm:spPr/>
    </dgm:pt>
    <dgm:pt modelId="{805FCAD6-9C53-4A05-A673-08527E7D97DA}" type="pres">
      <dgm:prSet presAssocID="{D318DF8E-7D62-43BF-A6B5-F7B7A7987242}" presName="spaceBetweenRectangles" presStyleCnt="0"/>
      <dgm:spPr/>
    </dgm:pt>
    <dgm:pt modelId="{CEB300BC-14B6-4314-9E00-DBF8051C039E}" type="pres">
      <dgm:prSet presAssocID="{ABBA34A8-75E1-4CA6-B88F-BC91ED0D7A01}" presName="parentLin" presStyleCnt="0"/>
      <dgm:spPr/>
    </dgm:pt>
    <dgm:pt modelId="{F43E2359-30F6-456E-9808-4F7E1F65E8F6}" type="pres">
      <dgm:prSet presAssocID="{ABBA34A8-75E1-4CA6-B88F-BC91ED0D7A01}" presName="parentLeftMargin" presStyleLbl="node1" presStyleIdx="1" presStyleCnt="3" custScaleX="142857"/>
      <dgm:spPr/>
    </dgm:pt>
    <dgm:pt modelId="{F013A507-9F9E-48EB-8A5F-B18AD6F15265}" type="pres">
      <dgm:prSet presAssocID="{ABBA34A8-75E1-4CA6-B88F-BC91ED0D7A01}" presName="parentText" presStyleLbl="node1" presStyleIdx="2" presStyleCnt="3" custScaleX="189489" custLinFactNeighborX="11600" custLinFactNeighborY="7433">
        <dgm:presLayoutVars>
          <dgm:chMax val="0"/>
          <dgm:bulletEnabled val="1"/>
        </dgm:presLayoutVars>
      </dgm:prSet>
      <dgm:spPr/>
    </dgm:pt>
    <dgm:pt modelId="{F8781BCE-E8E4-4F28-832E-2EE4169F6AB6}" type="pres">
      <dgm:prSet presAssocID="{ABBA34A8-75E1-4CA6-B88F-BC91ED0D7A01}" presName="negativeSpace" presStyleCnt="0"/>
      <dgm:spPr/>
    </dgm:pt>
    <dgm:pt modelId="{EC993474-F9F9-420F-9989-ABDF7DDCD1B5}" type="pres">
      <dgm:prSet presAssocID="{ABBA34A8-75E1-4CA6-B88F-BC91ED0D7A01}" presName="childText" presStyleLbl="conFgAcc1" presStyleIdx="2" presStyleCnt="3" custLinFactNeighborY="-13165">
        <dgm:presLayoutVars>
          <dgm:bulletEnabled val="1"/>
        </dgm:presLayoutVars>
      </dgm:prSet>
      <dgm:spPr/>
    </dgm:pt>
  </dgm:ptLst>
  <dgm:cxnLst>
    <dgm:cxn modelId="{D6B75A06-AEBB-4251-BDFA-EFF24E59817D}" type="presOf" srcId="{3A1EBF56-2BAF-4C20-9725-D2CE66F23097}" destId="{FCCDE229-519D-4954-968C-1EEACB0E4230}" srcOrd="0" destOrd="0" presId="urn:microsoft.com/office/officeart/2005/8/layout/list1"/>
    <dgm:cxn modelId="{8E017210-5D48-40DE-9BA1-5034B7C64E2B}" type="presOf" srcId="{FD5E6CF5-8A15-4688-8A46-DC02518E2B3F}" destId="{65C5BBED-04AF-49F0-973B-09874D016E7E}" srcOrd="0" destOrd="0" presId="urn:microsoft.com/office/officeart/2005/8/layout/list1"/>
    <dgm:cxn modelId="{9D883F21-57DC-4EFD-9F36-F91A98042B89}" srcId="{1CC1D67C-BCBE-4C50-B09D-1D172BAD637D}" destId="{3A1EBF56-2BAF-4C20-9725-D2CE66F23097}" srcOrd="0" destOrd="0" parTransId="{DC68A83B-346B-4273-B000-42192C7002D3}" sibTransId="{9DDF3417-67FC-4C23-9125-4F8071E988E9}"/>
    <dgm:cxn modelId="{395EF13D-B0D7-426B-AD98-BED1A37B30BC}" type="presOf" srcId="{668A696D-6B86-42CA-9C58-CDCF218A7D1E}" destId="{29795E7D-E55D-4050-8587-87BD40C0720B}" srcOrd="1" destOrd="0" presId="urn:microsoft.com/office/officeart/2005/8/layout/list1"/>
    <dgm:cxn modelId="{7BB02C62-5616-4F23-A6F1-016B582CA74D}" srcId="{ABBA34A8-75E1-4CA6-B88F-BC91ED0D7A01}" destId="{AFFE1252-D9AD-4EB5-B79C-30D674A26E66}" srcOrd="0" destOrd="0" parTransId="{E753679A-5844-4DB9-8024-9EE098351C9F}" sibTransId="{8A659175-12B2-4BBA-8ED4-A6697EF66379}"/>
    <dgm:cxn modelId="{6923F36E-49DD-4534-BC7C-9E3EBB3F66A5}" srcId="{58892CCD-AABD-48C6-B1AD-03CD73BEE807}" destId="{ABBA34A8-75E1-4CA6-B88F-BC91ED0D7A01}" srcOrd="2" destOrd="0" parTransId="{A6794C31-CE34-4F8C-A356-1D9610317594}" sibTransId="{2E7F44B5-5215-4B8E-B048-B8DDEDD09A52}"/>
    <dgm:cxn modelId="{200E3775-BCE9-45F5-9E44-087BED61207C}" type="presOf" srcId="{668A696D-6B86-42CA-9C58-CDCF218A7D1E}" destId="{BB75E00F-06F6-4AC1-8F7D-5A6E26885376}" srcOrd="0" destOrd="0" presId="urn:microsoft.com/office/officeart/2005/8/layout/list1"/>
    <dgm:cxn modelId="{823EA38A-5C89-4D4E-9261-C2EABA2C2B91}" type="presOf" srcId="{58892CCD-AABD-48C6-B1AD-03CD73BEE807}" destId="{59B4CC0B-103D-4D09-B639-C74545174ACB}" srcOrd="0" destOrd="0" presId="urn:microsoft.com/office/officeart/2005/8/layout/list1"/>
    <dgm:cxn modelId="{D8A8D190-C831-42D3-B9E0-1988BE9F132A}" type="presOf" srcId="{1CC1D67C-BCBE-4C50-B09D-1D172BAD637D}" destId="{4548AF5E-6F68-40D7-8C58-4865BBF4DA59}" srcOrd="1" destOrd="0" presId="urn:microsoft.com/office/officeart/2005/8/layout/list1"/>
    <dgm:cxn modelId="{2745989B-6A1E-48B2-99FA-128801BA337B}" srcId="{668A696D-6B86-42CA-9C58-CDCF218A7D1E}" destId="{FD5E6CF5-8A15-4688-8A46-DC02518E2B3F}" srcOrd="0" destOrd="0" parTransId="{03BEC745-882D-459B-8371-D5DBDA8951EA}" sibTransId="{E9CB1A4E-724A-4FEF-8258-029DD5DADDED}"/>
    <dgm:cxn modelId="{A0F764AA-1412-44FB-AD91-DC2F32B6D3B8}" type="presOf" srcId="{ABBA34A8-75E1-4CA6-B88F-BC91ED0D7A01}" destId="{F43E2359-30F6-456E-9808-4F7E1F65E8F6}" srcOrd="0" destOrd="0" presId="urn:microsoft.com/office/officeart/2005/8/layout/list1"/>
    <dgm:cxn modelId="{D2DC4BBB-AEFD-4117-93CA-8129D2CAA2D7}" srcId="{58892CCD-AABD-48C6-B1AD-03CD73BEE807}" destId="{1CC1D67C-BCBE-4C50-B09D-1D172BAD637D}" srcOrd="1" destOrd="0" parTransId="{D9AF4D86-AC33-4B52-8C77-6500D83B6B6A}" sibTransId="{D318DF8E-7D62-43BF-A6B5-F7B7A7987242}"/>
    <dgm:cxn modelId="{DB3ADFDB-2622-44C4-826E-AB48C1F379B8}" type="presOf" srcId="{AFFE1252-D9AD-4EB5-B79C-30D674A26E66}" destId="{EC993474-F9F9-420F-9989-ABDF7DDCD1B5}" srcOrd="0" destOrd="0" presId="urn:microsoft.com/office/officeart/2005/8/layout/list1"/>
    <dgm:cxn modelId="{ABCA21E5-221A-468D-9524-67379956BF0E}" type="presOf" srcId="{ABBA34A8-75E1-4CA6-B88F-BC91ED0D7A01}" destId="{F013A507-9F9E-48EB-8A5F-B18AD6F15265}" srcOrd="1" destOrd="0" presId="urn:microsoft.com/office/officeart/2005/8/layout/list1"/>
    <dgm:cxn modelId="{371EA4ED-1D1C-4EDB-9724-F7FFDE1674CB}" srcId="{58892CCD-AABD-48C6-B1AD-03CD73BEE807}" destId="{668A696D-6B86-42CA-9C58-CDCF218A7D1E}" srcOrd="0" destOrd="0" parTransId="{9E8E9307-AE31-47E1-93C1-556F618C2D6C}" sibTransId="{43F55DE0-A6F0-44C1-9B76-778C6B32EEB3}"/>
    <dgm:cxn modelId="{E35F1DF6-B8D0-4DB3-851E-91BFEDA7D68A}" type="presOf" srcId="{1CC1D67C-BCBE-4C50-B09D-1D172BAD637D}" destId="{DC484087-9C82-4471-B962-B644C01065D0}" srcOrd="0" destOrd="0" presId="urn:microsoft.com/office/officeart/2005/8/layout/list1"/>
    <dgm:cxn modelId="{952CF43A-C2DC-479C-B4C3-D2588B982A0C}" type="presParOf" srcId="{59B4CC0B-103D-4D09-B639-C74545174ACB}" destId="{7886E518-9E43-4275-A14D-4B68AA2ED682}" srcOrd="0" destOrd="0" presId="urn:microsoft.com/office/officeart/2005/8/layout/list1"/>
    <dgm:cxn modelId="{7E856845-0FAA-4720-AE17-8CE0D6D44A01}" type="presParOf" srcId="{7886E518-9E43-4275-A14D-4B68AA2ED682}" destId="{BB75E00F-06F6-4AC1-8F7D-5A6E26885376}" srcOrd="0" destOrd="0" presId="urn:microsoft.com/office/officeart/2005/8/layout/list1"/>
    <dgm:cxn modelId="{96EF50CB-3D4F-4747-9661-5631E361934E}" type="presParOf" srcId="{7886E518-9E43-4275-A14D-4B68AA2ED682}" destId="{29795E7D-E55D-4050-8587-87BD40C0720B}" srcOrd="1" destOrd="0" presId="urn:microsoft.com/office/officeart/2005/8/layout/list1"/>
    <dgm:cxn modelId="{7E9F1402-DBD3-4FAF-AAB2-4B5CE7E120CB}" type="presParOf" srcId="{59B4CC0B-103D-4D09-B639-C74545174ACB}" destId="{4FF98935-C77E-4FAC-8F6D-9D9C863342B5}" srcOrd="1" destOrd="0" presId="urn:microsoft.com/office/officeart/2005/8/layout/list1"/>
    <dgm:cxn modelId="{36781103-22DC-453E-AEFF-01C487876CC9}" type="presParOf" srcId="{59B4CC0B-103D-4D09-B639-C74545174ACB}" destId="{65C5BBED-04AF-49F0-973B-09874D016E7E}" srcOrd="2" destOrd="0" presId="urn:microsoft.com/office/officeart/2005/8/layout/list1"/>
    <dgm:cxn modelId="{D545FEEE-C9BE-40C9-B69D-EDBEFF91A4C4}" type="presParOf" srcId="{59B4CC0B-103D-4D09-B639-C74545174ACB}" destId="{7BB17E42-04A9-4CDC-8622-00EC8155B0F6}" srcOrd="3" destOrd="0" presId="urn:microsoft.com/office/officeart/2005/8/layout/list1"/>
    <dgm:cxn modelId="{23AF643B-FB18-4589-9893-AD7BE1D77702}" type="presParOf" srcId="{59B4CC0B-103D-4D09-B639-C74545174ACB}" destId="{2789F374-832C-45A0-856D-AD013F747FBD}" srcOrd="4" destOrd="0" presId="urn:microsoft.com/office/officeart/2005/8/layout/list1"/>
    <dgm:cxn modelId="{F69222F6-351A-452B-B861-07E4E4E28F54}" type="presParOf" srcId="{2789F374-832C-45A0-856D-AD013F747FBD}" destId="{DC484087-9C82-4471-B962-B644C01065D0}" srcOrd="0" destOrd="0" presId="urn:microsoft.com/office/officeart/2005/8/layout/list1"/>
    <dgm:cxn modelId="{4643C68F-0054-46C8-A11B-3031752D13D1}" type="presParOf" srcId="{2789F374-832C-45A0-856D-AD013F747FBD}" destId="{4548AF5E-6F68-40D7-8C58-4865BBF4DA59}" srcOrd="1" destOrd="0" presId="urn:microsoft.com/office/officeart/2005/8/layout/list1"/>
    <dgm:cxn modelId="{065E1B48-4F30-4A44-A697-0BB879A81BC4}" type="presParOf" srcId="{59B4CC0B-103D-4D09-B639-C74545174ACB}" destId="{948BF92B-CA78-44A9-9528-2B1E1C994DCE}" srcOrd="5" destOrd="0" presId="urn:microsoft.com/office/officeart/2005/8/layout/list1"/>
    <dgm:cxn modelId="{EADE63F4-4E21-480E-BE49-B88452A7F365}" type="presParOf" srcId="{59B4CC0B-103D-4D09-B639-C74545174ACB}" destId="{FCCDE229-519D-4954-968C-1EEACB0E4230}" srcOrd="6" destOrd="0" presId="urn:microsoft.com/office/officeart/2005/8/layout/list1"/>
    <dgm:cxn modelId="{0CB37982-6C55-4EE5-A2DA-132473F3CE24}" type="presParOf" srcId="{59B4CC0B-103D-4D09-B639-C74545174ACB}" destId="{805FCAD6-9C53-4A05-A673-08527E7D97DA}" srcOrd="7" destOrd="0" presId="urn:microsoft.com/office/officeart/2005/8/layout/list1"/>
    <dgm:cxn modelId="{FFD07D6F-B9DC-4830-A1D1-2290AF54E836}" type="presParOf" srcId="{59B4CC0B-103D-4D09-B639-C74545174ACB}" destId="{CEB300BC-14B6-4314-9E00-DBF8051C039E}" srcOrd="8" destOrd="0" presId="urn:microsoft.com/office/officeart/2005/8/layout/list1"/>
    <dgm:cxn modelId="{767891A3-54C1-4611-A8A4-CCD4EE69DE04}" type="presParOf" srcId="{CEB300BC-14B6-4314-9E00-DBF8051C039E}" destId="{F43E2359-30F6-456E-9808-4F7E1F65E8F6}" srcOrd="0" destOrd="0" presId="urn:microsoft.com/office/officeart/2005/8/layout/list1"/>
    <dgm:cxn modelId="{2EB0FD6F-CD13-40ED-9790-DE33FF3F78C2}" type="presParOf" srcId="{CEB300BC-14B6-4314-9E00-DBF8051C039E}" destId="{F013A507-9F9E-48EB-8A5F-B18AD6F15265}" srcOrd="1" destOrd="0" presId="urn:microsoft.com/office/officeart/2005/8/layout/list1"/>
    <dgm:cxn modelId="{660B7EF0-BCD0-4B82-BA7F-E0A5F1DFF56D}" type="presParOf" srcId="{59B4CC0B-103D-4D09-B639-C74545174ACB}" destId="{F8781BCE-E8E4-4F28-832E-2EE4169F6AB6}" srcOrd="9" destOrd="0" presId="urn:microsoft.com/office/officeart/2005/8/layout/list1"/>
    <dgm:cxn modelId="{76A4D72B-3B0C-43DC-AB42-F8DD3BC9E341}" type="presParOf" srcId="{59B4CC0B-103D-4D09-B639-C74545174ACB}" destId="{EC993474-F9F9-420F-9989-ABDF7DDCD1B5}" srcOrd="10" destOrd="0" presId="urn:microsoft.com/office/officeart/2005/8/layout/list1"/>
  </dgm:cxnLst>
  <dgm:bg>
    <a:solidFill>
      <a:schemeClr val="accent6">
        <a:lumMod val="20000"/>
        <a:lumOff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ES" sz="2800" noProof="0" dirty="0">
              <a:solidFill>
                <a:schemeClr val="tx1"/>
              </a:solidFill>
            </a:rPr>
            <a:t>El objetivo del proyecto es apoyar la inserción laboral de los demandantes de empleo y de los demandantes de empleo desfavorecidos</a:t>
          </a:r>
          <a:r>
            <a:rPr lang="es-ES" sz="2800" noProof="0">
              <a:solidFill>
                <a:schemeClr val="tx1"/>
              </a:solidFill>
            </a:rPr>
            <a:t>, contribuyendo </a:t>
          </a:r>
          <a:r>
            <a:rPr lang="es-ES" sz="2800" noProof="0" dirty="0">
              <a:solidFill>
                <a:schemeClr val="tx1"/>
              </a:solidFill>
            </a:rPr>
            <a:t>a la educación destinada a reciclar o fortalecer las competencias clave.</a:t>
          </a: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X="-1089" custLinFactNeighborY="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E5851645-F9FD-4211-843C-7AEF4520E3B2}" type="presOf" srcId="{1313D3CB-7A08-4FAE-95BA-63B04710CD5C}" destId="{7B48F913-E84B-469A-AFD6-B4C2563CB04B}" srcOrd="0" destOrd="0" presId="urn:microsoft.com/office/officeart/2005/8/layout/vProcess5"/>
    <dgm:cxn modelId="{BE68FCE9-5824-49D8-A72F-8C955980B7AB}" type="presOf" srcId="{B9E2B0CF-E9BE-47B6-8CBE-249663F5DDD7}" destId="{B7679891-5F62-4CB3-A0CC-401ABAB6BBDE}" srcOrd="0" destOrd="0" presId="urn:microsoft.com/office/officeart/2005/8/layout/vProcess5"/>
    <dgm:cxn modelId="{8E297F14-4A68-428D-A621-3764611E6CB2}" type="presParOf" srcId="{B7679891-5F62-4CB3-A0CC-401ABAB6BBDE}" destId="{A15AD848-C18C-4450-AF70-1C910EFB9687}" srcOrd="0" destOrd="0" presId="urn:microsoft.com/office/officeart/2005/8/layout/vProcess5"/>
    <dgm:cxn modelId="{09DD8F37-1279-4674-938B-5CAB479A8C94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4625" indent="-174625"/>
          <a:r>
            <a:rPr lang="es-ES" sz="1600" b="1">
              <a:solidFill>
                <a:schemeClr val="tx1"/>
              </a:solidFill>
              <a:latin typeface="Calibri" pitchFamily="34" charset="0"/>
            </a:rPr>
            <a:t>1. </a:t>
          </a:r>
          <a:r>
            <a:rPr lang="es-ES" sz="1600" b="1" noProof="0">
              <a:solidFill>
                <a:schemeClr val="tx1"/>
              </a:solidFill>
              <a:latin typeface="Calibri" pitchFamily="34" charset="0"/>
            </a:rPr>
            <a:t>Año 2020: del total de 5913 demandantes de empleo que participaron en el proyecto, 2628 (44,4 %) fueron colocados en el mercado laboral después de completar su educación.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endParaRPr lang="sk-SK" sz="1400" b="1" u="none" dirty="0">
            <a:latin typeface="Calibri" pitchFamily="34" charset="0"/>
          </a:endParaRP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endParaRPr lang="sk-SK" sz="1400" b="1" dirty="0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53283BE-17AC-4B51-82BB-E8F63339E9D0}">
      <dgm:prSet phldrT="[Text]" custT="1"/>
      <dgm:spPr/>
      <dgm:t>
        <a:bodyPr/>
        <a:lstStyle/>
        <a:p>
          <a:pPr algn="just"/>
          <a:endParaRPr lang="sk-SK" sz="1400" b="1" strike="sngStrike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7E635B48-5FDE-4828-B078-8E897E10C076}" type="parTrans" cxnId="{9F5EFBEB-60DA-4841-868C-AE372DC3E7F4}">
      <dgm:prSet/>
      <dgm:spPr/>
      <dgm:t>
        <a:bodyPr/>
        <a:lstStyle/>
        <a:p>
          <a:endParaRPr lang="sk-SK"/>
        </a:p>
      </dgm:t>
    </dgm:pt>
    <dgm:pt modelId="{8E1C7989-958F-4AE0-82E1-8130CEF892E8}" type="sibTrans" cxnId="{9F5EFBEB-60DA-4841-868C-AE372DC3E7F4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4625" indent="-174625"/>
          <a:r>
            <a:rPr lang="es-ES" sz="1400" b="1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>
              <a:solidFill>
                <a:schemeClr val="tx1"/>
              </a:solidFill>
              <a:latin typeface="Calibri" panose="020F0502020204030204" pitchFamily="34" charset="0"/>
            </a:rPr>
            <a:t>. Año 2022: del total de 6535 demandantes de empleo que participaron en el proyecto, 3069 (47,0 %) fueron colocados en el mercado laboral después de finalizar su educación.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176213" indent="-176213"/>
          <a:r>
            <a:rPr lang="es-ES" sz="1600" b="1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Año 2021: del total de 4221 demandantes de empleo que participaron en el proyecto, 2122 (50,2 %) fueron colocados en el mercado laboral después de finalizar su educación.</a:t>
          </a: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132737" custLinFactNeighborY="8367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Y="151056" custLinFactNeighborX="843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146235" custLinFactNeighborX="282" custLinFactNeighborY="-15702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6F69D70D-6AEC-459F-9390-A21BD4BBBB82}" type="presOf" srcId="{D3B22659-3EF8-4E32-A56C-77AEDB1FD6FA}" destId="{31877034-BCC1-4CA3-B4E9-18D7E853A66E}" srcOrd="0" destOrd="0" presId="urn:microsoft.com/office/officeart/2005/8/layout/vList2"/>
    <dgm:cxn modelId="{D843FD11-068C-49C6-8316-ACB70FCCE5C0}" type="presOf" srcId="{3EEA79A8-9446-4932-A305-9C858166453C}" destId="{3BBA8F16-16D7-4696-A3F9-3D5B23805437}" srcOrd="0" destOrd="0" presId="urn:microsoft.com/office/officeart/2005/8/layout/vList2"/>
    <dgm:cxn modelId="{7E45F71C-2FC1-4978-9C0B-83C892838339}" type="presOf" srcId="{3DA340EB-ECCC-4851-8CD7-8AEA5D6078D2}" destId="{86928830-227F-4CC4-9677-1B9490903BF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7C49D25D-02FF-4444-A5DE-24182D863415}" type="presOf" srcId="{D53283BE-17AC-4B51-82BB-E8F63339E9D0}" destId="{C6567672-03C0-4B88-BB69-C88B1459F9F7}" srcOrd="0" destOrd="0" presId="urn:microsoft.com/office/officeart/2005/8/layout/vList2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80C12778-B9AC-4424-814F-E04BDEFDE3C2}" type="presOf" srcId="{88CDC304-47F2-4990-8C79-BDE92832FA5E}" destId="{7F284A6E-7E1C-4FA8-AD04-09A34EDDE972}" srcOrd="0" destOrd="0" presId="urn:microsoft.com/office/officeart/2005/8/layout/vList2"/>
    <dgm:cxn modelId="{D9C38380-D79B-4A2A-A7CC-1FE5F0A481F2}" type="presOf" srcId="{40A562AA-E3A2-47CA-99D1-2713C7A7512D}" destId="{4BF119C3-7CCA-45BB-B8E0-DD7CCB3E1B55}" srcOrd="0" destOrd="0" presId="urn:microsoft.com/office/officeart/2005/8/layout/vList2"/>
    <dgm:cxn modelId="{9F5EFBEB-60DA-4841-868C-AE372DC3E7F4}" srcId="{85C8FBE6-9B9E-47B2-9268-1E4E3393DA0C}" destId="{D53283BE-17AC-4B51-82BB-E8F63339E9D0}" srcOrd="0" destOrd="0" parTransId="{7E635B48-5FDE-4828-B078-8E897E10C076}" sibTransId="{8E1C7989-958F-4AE0-82E1-8130CEF892E8}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682B11FC-6D7B-4B22-9687-05883E72DC50}" type="presOf" srcId="{85C8FBE6-9B9E-47B2-9268-1E4E3393DA0C}" destId="{EE0B0D30-6DD7-4F0F-9687-4BF1C7B7849E}" srcOrd="0" destOrd="0" presId="urn:microsoft.com/office/officeart/2005/8/layout/vList2"/>
    <dgm:cxn modelId="{E300D8C6-7869-4949-9102-C302E6856329}" type="presParOf" srcId="{3BBA8F16-16D7-4696-A3F9-3D5B23805437}" destId="{7F284A6E-7E1C-4FA8-AD04-09A34EDDE972}" srcOrd="0" destOrd="0" presId="urn:microsoft.com/office/officeart/2005/8/layout/vList2"/>
    <dgm:cxn modelId="{902ABD08-8D3C-4E71-8DEF-92715518D5E4}" type="presParOf" srcId="{3BBA8F16-16D7-4696-A3F9-3D5B23805437}" destId="{86928830-227F-4CC4-9677-1B9490903BF7}" srcOrd="1" destOrd="0" presId="urn:microsoft.com/office/officeart/2005/8/layout/vList2"/>
    <dgm:cxn modelId="{376B1954-8351-4D74-B03C-EBB33F88F804}" type="presParOf" srcId="{3BBA8F16-16D7-4696-A3F9-3D5B23805437}" destId="{EE0B0D30-6DD7-4F0F-9687-4BF1C7B7849E}" srcOrd="2" destOrd="0" presId="urn:microsoft.com/office/officeart/2005/8/layout/vList2"/>
    <dgm:cxn modelId="{6E7B9756-E11C-4AC1-984F-D904177098D6}" type="presParOf" srcId="{3BBA8F16-16D7-4696-A3F9-3D5B23805437}" destId="{C6567672-03C0-4B88-BB69-C88B1459F9F7}" srcOrd="3" destOrd="0" presId="urn:microsoft.com/office/officeart/2005/8/layout/vList2"/>
    <dgm:cxn modelId="{4DF0A1A0-BF53-4856-90AB-13780831A7FB}" type="presParOf" srcId="{3BBA8F16-16D7-4696-A3F9-3D5B23805437}" destId="{4BF119C3-7CCA-45BB-B8E0-DD7CCB3E1B55}" srcOrd="4" destOrd="0" presId="urn:microsoft.com/office/officeart/2005/8/layout/vList2"/>
    <dgm:cxn modelId="{576619C9-AD49-4DAE-B6E6-35A3B48560F9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BBED-04AF-49F0-973B-09874D016E7E}">
      <dsp:nvSpPr>
        <dsp:cNvPr id="0" name=""/>
        <dsp:cNvSpPr/>
      </dsp:nvSpPr>
      <dsp:spPr>
        <a:xfrm>
          <a:off x="0" y="357389"/>
          <a:ext cx="8064896" cy="10143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79044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2/2022 – 12/2023</a:t>
          </a:r>
        </a:p>
      </dsp:txBody>
      <dsp:txXfrm>
        <a:off x="0" y="357389"/>
        <a:ext cx="8064896" cy="1014300"/>
      </dsp:txXfrm>
    </dsp:sp>
    <dsp:sp modelId="{29795E7D-E55D-4050-8587-87BD40C0720B}">
      <dsp:nvSpPr>
        <dsp:cNvPr id="0" name=""/>
        <dsp:cNvSpPr/>
      </dsp:nvSpPr>
      <dsp:spPr>
        <a:xfrm>
          <a:off x="383948" y="17909"/>
          <a:ext cx="7678970" cy="67896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Periodo de implementación</a:t>
          </a:r>
        </a:p>
      </dsp:txBody>
      <dsp:txXfrm>
        <a:off x="417092" y="51053"/>
        <a:ext cx="7612682" cy="612672"/>
      </dsp:txXfrm>
    </dsp:sp>
    <dsp:sp modelId="{FCCDE229-519D-4954-968C-1EEACB0E4230}">
      <dsp:nvSpPr>
        <dsp:cNvPr id="0" name=""/>
        <dsp:cNvSpPr/>
      </dsp:nvSpPr>
      <dsp:spPr>
        <a:xfrm>
          <a:off x="0" y="1851770"/>
          <a:ext cx="8064896" cy="10143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79044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 noProof="0" dirty="0"/>
            <a:t>Personas que cambian de trabajo</a:t>
          </a:r>
        </a:p>
      </dsp:txBody>
      <dsp:txXfrm>
        <a:off x="0" y="1851770"/>
        <a:ext cx="8064896" cy="1014300"/>
      </dsp:txXfrm>
    </dsp:sp>
    <dsp:sp modelId="{4548AF5E-6F68-40D7-8C58-4865BBF4DA59}">
      <dsp:nvSpPr>
        <dsp:cNvPr id="0" name=""/>
        <dsp:cNvSpPr/>
      </dsp:nvSpPr>
      <dsp:spPr>
        <a:xfrm>
          <a:off x="385925" y="1584175"/>
          <a:ext cx="7678970" cy="67896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Grupo objetivo</a:t>
          </a:r>
        </a:p>
      </dsp:txBody>
      <dsp:txXfrm>
        <a:off x="419069" y="1617319"/>
        <a:ext cx="7612682" cy="612672"/>
      </dsp:txXfrm>
    </dsp:sp>
    <dsp:sp modelId="{EC993474-F9F9-420F-9989-ABDF7DDCD1B5}">
      <dsp:nvSpPr>
        <dsp:cNvPr id="0" name=""/>
        <dsp:cNvSpPr/>
      </dsp:nvSpPr>
      <dsp:spPr>
        <a:xfrm>
          <a:off x="0" y="3268657"/>
          <a:ext cx="8064896" cy="10143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79044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/>
            <a:t>3.960.000,00 EUR</a:t>
          </a:r>
        </a:p>
      </dsp:txBody>
      <dsp:txXfrm>
        <a:off x="0" y="3268657"/>
        <a:ext cx="8064896" cy="1014300"/>
      </dsp:txXfrm>
    </dsp:sp>
    <dsp:sp modelId="{F013A507-9F9E-48EB-8A5F-B18AD6F15265}">
      <dsp:nvSpPr>
        <dsp:cNvPr id="0" name=""/>
        <dsp:cNvSpPr/>
      </dsp:nvSpPr>
      <dsp:spPr>
        <a:xfrm>
          <a:off x="417881" y="3024337"/>
          <a:ext cx="7647014" cy="67896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Presupuesto del proyecto</a:t>
          </a:r>
        </a:p>
      </dsp:txBody>
      <dsp:txXfrm>
        <a:off x="451025" y="3057481"/>
        <a:ext cx="7580726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2013"/>
          <a:ext cx="8496943" cy="374440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noProof="0" dirty="0">
              <a:solidFill>
                <a:schemeClr val="tx1"/>
              </a:solidFill>
            </a:rPr>
            <a:t>El objetivo del proyecto es apoyar el empleo, la inserción laboral y la adaptabilidad de la mano de obra existente a los cambios, contribuyendo a la educación específica de aquellos trabajadores que cambian de empleo, lo que les proporcionará los requisitos previos para su mejor inserción en el mercado laboral. A consecuencia del "boom" tecnológico, está apareciendo en el mercado laboral un grupo de personas que se ven amenazadas por la pérdida del empleo. Si no se les proporciona ayuda a tiempo, corren el peligro de quedarse sin trabajo y registrarse como demandantes de empleo. Los cursos educativos dentro del aprendizaje permanente parecen ser un mecanismo clave para mantener la competitividad de estas personas en el mercado laboral. </a:t>
          </a:r>
        </a:p>
      </dsp:txBody>
      <dsp:txXfrm>
        <a:off x="109670" y="181683"/>
        <a:ext cx="8277603" cy="352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89051"/>
          <a:ext cx="8464010" cy="10436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4625" lvl="0" indent="-1746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</a:rPr>
            <a:t>1.  </a:t>
          </a:r>
          <a:r>
            <a:rPr lang="es-ES" sz="1600" b="1" kern="1200" noProof="0" dirty="0">
              <a:solidFill>
                <a:schemeClr val="tx1"/>
              </a:solidFill>
              <a:latin typeface="Calibri" pitchFamily="34" charset="0"/>
            </a:rPr>
            <a:t>Indicadores mensurables planificados (número de participantes que cambian de empleo): 20 000 personas.</a:t>
          </a:r>
        </a:p>
      </dsp:txBody>
      <dsp:txXfrm>
        <a:off x="50946" y="139997"/>
        <a:ext cx="8362118" cy="941739"/>
      </dsp:txXfrm>
    </dsp:sp>
    <dsp:sp modelId="{86928830-227F-4CC4-9677-1B9490903BF7}">
      <dsp:nvSpPr>
        <dsp:cNvPr id="0" name=""/>
        <dsp:cNvSpPr/>
      </dsp:nvSpPr>
      <dsp:spPr>
        <a:xfrm>
          <a:off x="0" y="1074488"/>
          <a:ext cx="8464010" cy="6955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u="none" kern="1200" dirty="0">
            <a:latin typeface="Calibri" pitchFamily="34" charset="0"/>
          </a:endParaRPr>
        </a:p>
      </dsp:txBody>
      <dsp:txXfrm>
        <a:off x="0" y="1074488"/>
        <a:ext cx="8464010" cy="695520"/>
      </dsp:txXfrm>
    </dsp:sp>
    <dsp:sp modelId="{EE0B0D30-6DD7-4F0F-9687-4BF1C7B7849E}">
      <dsp:nvSpPr>
        <dsp:cNvPr id="0" name=""/>
        <dsp:cNvSpPr/>
      </dsp:nvSpPr>
      <dsp:spPr>
        <a:xfrm>
          <a:off x="0" y="1770008"/>
          <a:ext cx="8464010" cy="8942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6213" marR="0" lvl="0" indent="-17621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="1" kern="120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Hasta el momento, se han presentado 24 459 solicitudes, de las cuales se han cerrado 17 150 acuerdos con personas que cambian de trabajo.</a:t>
          </a:r>
        </a:p>
      </dsp:txBody>
      <dsp:txXfrm>
        <a:off x="43653" y="1813661"/>
        <a:ext cx="8376704" cy="806939"/>
      </dsp:txXfrm>
    </dsp:sp>
    <dsp:sp modelId="{C6567672-03C0-4B88-BB69-C88B1459F9F7}">
      <dsp:nvSpPr>
        <dsp:cNvPr id="0" name=""/>
        <dsp:cNvSpPr/>
      </dsp:nvSpPr>
      <dsp:spPr>
        <a:xfrm>
          <a:off x="0" y="2664254"/>
          <a:ext cx="8464010" cy="6955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strike="sngStrike" kern="1200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2664254"/>
        <a:ext cx="8464010" cy="695520"/>
      </dsp:txXfrm>
    </dsp:sp>
    <dsp:sp modelId="{4BF119C3-7CCA-45BB-B8E0-DD7CCB3E1B55}">
      <dsp:nvSpPr>
        <dsp:cNvPr id="0" name=""/>
        <dsp:cNvSpPr/>
      </dsp:nvSpPr>
      <dsp:spPr>
        <a:xfrm>
          <a:off x="0" y="3250563"/>
          <a:ext cx="8464010" cy="5259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4625" lvl="0" indent="-1746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 kern="1200" dirty="0">
              <a:solidFill>
                <a:schemeClr val="tx1"/>
              </a:solidFill>
              <a:latin typeface="Calibri" panose="020F0502020204030204" pitchFamily="34" charset="0"/>
            </a:rPr>
            <a:t>. Hasta la fecha, el importe total de las aportaciones acordadas es de 20 690 866,06 €.</a:t>
          </a:r>
        </a:p>
      </dsp:txBody>
      <dsp:txXfrm>
        <a:off x="25673" y="3276236"/>
        <a:ext cx="8412664" cy="474569"/>
      </dsp:txXfrm>
    </dsp:sp>
    <dsp:sp modelId="{31877034-BCC1-4CA3-B4E9-18D7E853A66E}">
      <dsp:nvSpPr>
        <dsp:cNvPr id="0" name=""/>
        <dsp:cNvSpPr/>
      </dsp:nvSpPr>
      <dsp:spPr>
        <a:xfrm>
          <a:off x="0" y="3767927"/>
          <a:ext cx="8464010" cy="83598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kern="1200" dirty="0"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3767927"/>
        <a:ext cx="8464010" cy="835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BBED-04AF-49F0-973B-09874D016E7E}">
      <dsp:nvSpPr>
        <dsp:cNvPr id="0" name=""/>
        <dsp:cNvSpPr/>
      </dsp:nvSpPr>
      <dsp:spPr>
        <a:xfrm>
          <a:off x="0" y="310679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12/2019 – 12/2023</a:t>
          </a:r>
        </a:p>
      </dsp:txBody>
      <dsp:txXfrm>
        <a:off x="0" y="310679"/>
        <a:ext cx="8064896" cy="945000"/>
      </dsp:txXfrm>
    </dsp:sp>
    <dsp:sp modelId="{29795E7D-E55D-4050-8587-87BD40C0720B}">
      <dsp:nvSpPr>
        <dsp:cNvPr id="0" name=""/>
        <dsp:cNvSpPr/>
      </dsp:nvSpPr>
      <dsp:spPr>
        <a:xfrm>
          <a:off x="383948" y="15479"/>
          <a:ext cx="7678970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Periodo de implementación</a:t>
          </a:r>
        </a:p>
      </dsp:txBody>
      <dsp:txXfrm>
        <a:off x="412769" y="44300"/>
        <a:ext cx="7621328" cy="532758"/>
      </dsp:txXfrm>
    </dsp:sp>
    <dsp:sp modelId="{FCCDE229-519D-4954-968C-1EEACB0E4230}">
      <dsp:nvSpPr>
        <dsp:cNvPr id="0" name=""/>
        <dsp:cNvSpPr/>
      </dsp:nvSpPr>
      <dsp:spPr>
        <a:xfrm>
          <a:off x="0" y="1673141"/>
          <a:ext cx="8064896" cy="1323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 noProof="0"/>
            <a:t>Demandantes de empleo y demandantes de empleo desfavorecidos</a:t>
          </a:r>
        </a:p>
      </dsp:txBody>
      <dsp:txXfrm>
        <a:off x="0" y="1673141"/>
        <a:ext cx="8064896" cy="1323000"/>
      </dsp:txXfrm>
    </dsp:sp>
    <dsp:sp modelId="{4548AF5E-6F68-40D7-8C58-4865BBF4DA59}">
      <dsp:nvSpPr>
        <dsp:cNvPr id="0" name=""/>
        <dsp:cNvSpPr/>
      </dsp:nvSpPr>
      <dsp:spPr>
        <a:xfrm>
          <a:off x="385925" y="1440449"/>
          <a:ext cx="7678970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Grupo objetivo</a:t>
          </a:r>
        </a:p>
      </dsp:txBody>
      <dsp:txXfrm>
        <a:off x="414746" y="1469270"/>
        <a:ext cx="7621328" cy="532758"/>
      </dsp:txXfrm>
    </dsp:sp>
    <dsp:sp modelId="{EC993474-F9F9-420F-9989-ABDF7DDCD1B5}">
      <dsp:nvSpPr>
        <dsp:cNvPr id="0" name=""/>
        <dsp:cNvSpPr/>
      </dsp:nvSpPr>
      <dsp:spPr>
        <a:xfrm>
          <a:off x="0" y="3346216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/>
            <a:t>22.704.192,00 EUR</a:t>
          </a:r>
        </a:p>
      </dsp:txBody>
      <dsp:txXfrm>
        <a:off x="0" y="3346216"/>
        <a:ext cx="8064896" cy="945000"/>
      </dsp:txXfrm>
    </dsp:sp>
    <dsp:sp modelId="{F013A507-9F9E-48EB-8A5F-B18AD6F15265}">
      <dsp:nvSpPr>
        <dsp:cNvPr id="0" name=""/>
        <dsp:cNvSpPr/>
      </dsp:nvSpPr>
      <dsp:spPr>
        <a:xfrm>
          <a:off x="417881" y="3133764"/>
          <a:ext cx="7647014" cy="5904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Presupuesto del proyecto</a:t>
          </a:r>
        </a:p>
      </dsp:txBody>
      <dsp:txXfrm>
        <a:off x="446702" y="3162585"/>
        <a:ext cx="7589372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2013"/>
          <a:ext cx="8496943" cy="374440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noProof="0" dirty="0">
              <a:solidFill>
                <a:schemeClr val="tx1"/>
              </a:solidFill>
            </a:rPr>
            <a:t>El objetivo del proyecto es apoyar la inserción laboral de los demandantes de empleo y de los demandantes de empleo desfavorecidos</a:t>
          </a:r>
          <a:r>
            <a:rPr lang="es-ES" sz="2800" kern="1200" noProof="0">
              <a:solidFill>
                <a:schemeClr val="tx1"/>
              </a:solidFill>
            </a:rPr>
            <a:t>, contribuyendo </a:t>
          </a:r>
          <a:r>
            <a:rPr lang="es-ES" sz="2800" kern="1200" noProof="0" dirty="0">
              <a:solidFill>
                <a:schemeClr val="tx1"/>
              </a:solidFill>
            </a:rPr>
            <a:t>a la educación destinada a reciclar o fortalecer las competencias clave.</a:t>
          </a:r>
        </a:p>
      </dsp:txBody>
      <dsp:txXfrm>
        <a:off x="109670" y="181683"/>
        <a:ext cx="8277603" cy="35250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88062"/>
          <a:ext cx="8464010" cy="86969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4625" lvl="0" indent="-1746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</a:rPr>
            <a:t>1. </a:t>
          </a:r>
          <a:r>
            <a:rPr lang="es-ES" sz="1600" b="1" kern="1200" noProof="0" dirty="0">
              <a:solidFill>
                <a:schemeClr val="tx1"/>
              </a:solidFill>
              <a:latin typeface="Calibri" pitchFamily="34" charset="0"/>
            </a:rPr>
            <a:t>Año 2020: del total de 5913 demandantes de empleo que participaron en el proyecto, 2628 (44,4 %) fueron colocados en el mercado laboral después de completar su educación.</a:t>
          </a:r>
        </a:p>
      </dsp:txBody>
      <dsp:txXfrm>
        <a:off x="42455" y="130517"/>
        <a:ext cx="8379100" cy="784782"/>
      </dsp:txXfrm>
    </dsp:sp>
    <dsp:sp modelId="{86928830-227F-4CC4-9677-1B9490903BF7}">
      <dsp:nvSpPr>
        <dsp:cNvPr id="0" name=""/>
        <dsp:cNvSpPr/>
      </dsp:nvSpPr>
      <dsp:spPr>
        <a:xfrm>
          <a:off x="0" y="909259"/>
          <a:ext cx="8464010" cy="5796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u="none" kern="1200" dirty="0">
            <a:latin typeface="Calibri" pitchFamily="34" charset="0"/>
          </a:endParaRPr>
        </a:p>
      </dsp:txBody>
      <dsp:txXfrm>
        <a:off x="0" y="909259"/>
        <a:ext cx="8464010" cy="579600"/>
      </dsp:txXfrm>
    </dsp:sp>
    <dsp:sp modelId="{EE0B0D30-6DD7-4F0F-9687-4BF1C7B7849E}">
      <dsp:nvSpPr>
        <dsp:cNvPr id="0" name=""/>
        <dsp:cNvSpPr/>
      </dsp:nvSpPr>
      <dsp:spPr>
        <a:xfrm>
          <a:off x="0" y="1488859"/>
          <a:ext cx="8464010" cy="989718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6213" lvl="0" indent="-1762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Año 2021: del total de 4221 demandantes de empleo que participaron en el proyecto, 2122 (50,2 %) fueron colocados en el mercado laboral después de finalizar su educación.</a:t>
          </a:r>
        </a:p>
      </dsp:txBody>
      <dsp:txXfrm>
        <a:off x="48314" y="1537173"/>
        <a:ext cx="8367382" cy="893090"/>
      </dsp:txXfrm>
    </dsp:sp>
    <dsp:sp modelId="{C6567672-03C0-4B88-BB69-C88B1459F9F7}">
      <dsp:nvSpPr>
        <dsp:cNvPr id="0" name=""/>
        <dsp:cNvSpPr/>
      </dsp:nvSpPr>
      <dsp:spPr>
        <a:xfrm>
          <a:off x="0" y="2478578"/>
          <a:ext cx="8464010" cy="5796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strike="sngStrike" kern="1200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2478578"/>
        <a:ext cx="8464010" cy="579600"/>
      </dsp:txXfrm>
    </dsp:sp>
    <dsp:sp modelId="{4BF119C3-7CCA-45BB-B8E0-DD7CCB3E1B55}">
      <dsp:nvSpPr>
        <dsp:cNvPr id="0" name=""/>
        <dsp:cNvSpPr/>
      </dsp:nvSpPr>
      <dsp:spPr>
        <a:xfrm>
          <a:off x="0" y="2967170"/>
          <a:ext cx="8464010" cy="958131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4625" lvl="0" indent="-1746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 kern="1200" dirty="0">
              <a:solidFill>
                <a:schemeClr val="tx1"/>
              </a:solidFill>
              <a:latin typeface="Calibri" panose="020F0502020204030204" pitchFamily="34" charset="0"/>
            </a:rPr>
            <a:t>. Año 2022: del total de 6535 demandantes de empleo que participaron en el proyecto, 3069 (47,0 %) fueron colocados en el mercado laboral después de finalizar su educación.</a:t>
          </a:r>
        </a:p>
      </dsp:txBody>
      <dsp:txXfrm>
        <a:off x="46772" y="3013942"/>
        <a:ext cx="8370466" cy="864587"/>
      </dsp:txXfrm>
    </dsp:sp>
    <dsp:sp modelId="{31877034-BCC1-4CA3-B4E9-18D7E853A66E}">
      <dsp:nvSpPr>
        <dsp:cNvPr id="0" name=""/>
        <dsp:cNvSpPr/>
      </dsp:nvSpPr>
      <dsp:spPr>
        <a:xfrm>
          <a:off x="0" y="3918174"/>
          <a:ext cx="8464010" cy="69665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kern="1200" dirty="0"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3918174"/>
        <a:ext cx="8464010" cy="696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92EA8ACE-CE10-4963-B472-83E85E66BBDD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AEDD6147-0E5C-4DED-9B19-10C5D483740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506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3D273AF-025D-4D1A-9CC7-E682236681B6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B23EB9B6-B763-419B-9F07-397A317089E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022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1</a:t>
            </a:fld>
            <a:endParaRPr lang="sk-S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2</a:t>
            </a:fld>
            <a:endParaRPr lang="sk-S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3</a:t>
            </a:fld>
            <a:endParaRPr lang="sk-S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53000" cy="3714750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8D97C-2EFB-44DF-894D-60F0C01F8838}" type="slidenum">
              <a:rPr lang="sk-SK" altLang="sk-SK" smtClean="0"/>
              <a:pPr/>
              <a:t>4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25861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3EB9B6-B763-419B-9F07-397A317089E8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51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3EB9B6-B763-419B-9F07-397A317089E8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779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479">
              <a:defRPr/>
            </a:pPr>
            <a:r>
              <a:rPr lang="sk-SK" kern="0" dirty="0">
                <a:solidFill>
                  <a:schemeClr val="accent2"/>
                </a:solidFill>
              </a:rPr>
              <a:t>Predpoklad predlžovania do 12/2013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0821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53000" cy="3714750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C8D97C-2EFB-44DF-894D-60F0C01F8838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73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B251-02F5-4E34-B0E0-C01CD00C2BD9}" type="datetime1">
              <a:rPr lang="sk-SK" smtClean="0"/>
              <a:pPr/>
              <a:t>12. 9. 2023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08D-A02F-4512-8D01-EF0B800A05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EAD9-B6B7-4D67-9111-D09851D2B7C7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852F-1EAE-445C-B253-04907A5380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D6F3-DC67-43FB-B2FF-010C0222563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B87E6-4CA1-4E7A-8FE4-8D039B2C2F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0B4-BFBB-4FC8-A0B0-06107222378B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42E9-9A4C-4412-96FE-4C048FECC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2B4-97EF-411B-96DD-484DF40809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40F-6220-45C5-BBCE-1D2682CFA2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12C-7271-44EA-9980-FA90BE5443E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DE75B-88CE-4879-B6D1-1B60D1DEFB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8B36-905D-49E2-B532-3F4490CD76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4D6D-A4AE-4B61-9B95-EAE217CDB0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7C3B-6531-4B44-AD5A-22A37B7A388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1FBAB-5F2D-43F6-9160-9646AC1E3A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9CD9-1400-43F2-AB76-264FDC329F15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2EF6-20BC-4FAE-B9E6-1E510004EC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2504-7BB6-4F93-950C-D78EA89DDE3F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1A33-64E0-4EB9-8DA9-FD44288BE1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91D9-B88E-4653-8F17-A6CB32A8321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24CF-10D7-43CC-9B98-5F5B6FC257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AC74-3898-4A67-8175-B485506AE8D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B78B-7B07-4ED0-9205-2784F838E6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6864" cy="223224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44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«No pierdas el trabajo: fórmate»</a:t>
            </a:r>
            <a:r>
              <a:rPr lang="es-ES" sz="44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757582" cy="119129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328" y="2924944"/>
            <a:ext cx="7772400" cy="86409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s-ES" b="1">
                <a:solidFill>
                  <a:schemeClr val="dk1"/>
                </a:solidFill>
              </a:rPr>
            </a:br>
            <a:r>
              <a:rPr lang="es-ES" b="1">
                <a:solidFill>
                  <a:schemeClr val="dk1"/>
                </a:solidFill>
              </a:rPr>
              <a:t>Proyecto nacional (PN)</a:t>
            </a:r>
            <a:br>
              <a:rPr lang="es-ES" b="1">
                <a:solidFill>
                  <a:schemeClr val="dk1"/>
                </a:solidFill>
              </a:rPr>
            </a:br>
            <a:endParaRPr lang="es-ES" b="1">
              <a:solidFill>
                <a:schemeClr val="dk1"/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6672"/>
            <a:ext cx="7704856" cy="17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88771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83157" y="1484784"/>
            <a:ext cx="8425878" cy="72008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49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Información básica</a:t>
            </a: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80562689"/>
              </p:ext>
            </p:extLst>
          </p:nvPr>
        </p:nvGraphicFramePr>
        <p:xfrm>
          <a:off x="467544" y="2348880"/>
          <a:ext cx="8064896" cy="434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«No pierdas el trabajo: fórmate»</a:t>
            </a:r>
          </a:p>
        </p:txBody>
      </p:sp>
    </p:spTree>
    <p:extLst>
      <p:ext uri="{BB962C8B-B14F-4D97-AF65-F5344CB8AC3E}">
        <p14:creationId xmlns:p14="http://schemas.microsoft.com/office/powerpoint/2010/main" val="22643687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b="1">
                <a:solidFill>
                  <a:schemeClr val="tx1"/>
                </a:solidFill>
              </a:rPr>
              <a:t>Objetivo del proyecto</a:t>
            </a:r>
            <a:br>
              <a:rPr lang="es-ES" sz="4900" b="1">
                <a:solidFill>
                  <a:schemeClr val="tx1"/>
                </a:solidFill>
              </a:rPr>
            </a:br>
            <a:endParaRPr lang="es-ES" sz="4900" b="1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15911948"/>
              </p:ext>
            </p:extLst>
          </p:nvPr>
        </p:nvGraphicFramePr>
        <p:xfrm>
          <a:off x="487813" y="2564904"/>
          <a:ext cx="8496943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«No pierdas el trabajo: fórmate»</a:t>
            </a:r>
          </a:p>
        </p:txBody>
      </p:sp>
    </p:spTree>
    <p:extLst>
      <p:ext uri="{BB962C8B-B14F-4D97-AF65-F5344CB8AC3E}">
        <p14:creationId xmlns:p14="http://schemas.microsoft.com/office/powerpoint/2010/main" val="29993964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56792"/>
            <a:ext cx="8569648" cy="505531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2500" b="1">
                <a:latin typeface="Times New Roman" pitchFamily="18" charset="0"/>
                <a:cs typeface="Times New Roman" pitchFamily="18" charset="0"/>
              </a:rPr>
              <a:t>Resultados: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52971322"/>
              </p:ext>
            </p:extLst>
          </p:nvPr>
        </p:nvGraphicFramePr>
        <p:xfrm>
          <a:off x="357158" y="2105472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«No pierdas el trabajo: fórmate»</a:t>
            </a:r>
          </a:p>
        </p:txBody>
      </p:sp>
    </p:spTree>
    <p:extLst>
      <p:ext uri="{BB962C8B-B14F-4D97-AF65-F5344CB8AC3E}">
        <p14:creationId xmlns:p14="http://schemas.microsoft.com/office/powerpoint/2010/main" val="388589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6864" cy="2232248"/>
          </a:xfr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4400" b="1"/>
              <a:t>«Educación de los demandantes de empleo - 2»</a:t>
            </a:r>
            <a:br>
              <a:rPr lang="es-ES" sz="5400" b="1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</a:br>
            <a:r>
              <a:rPr lang="es-ES" sz="44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 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757582" cy="119129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328" y="2924944"/>
            <a:ext cx="7772400" cy="864096"/>
          </a:xfr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s-ES" b="1">
                <a:solidFill>
                  <a:schemeClr val="dk1"/>
                </a:solidFill>
              </a:rPr>
            </a:br>
            <a:r>
              <a:rPr lang="es-ES" b="1">
                <a:solidFill>
                  <a:schemeClr val="dk1"/>
                </a:solidFill>
              </a:rPr>
              <a:t>Proyecto nacional (PN)</a:t>
            </a:r>
            <a:br>
              <a:rPr lang="es-ES" b="1">
                <a:solidFill>
                  <a:schemeClr val="dk1"/>
                </a:solidFill>
              </a:rPr>
            </a:br>
            <a:endParaRPr lang="es-ES" b="1">
              <a:solidFill>
                <a:schemeClr val="dk1"/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6672"/>
            <a:ext cx="7704856" cy="17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373946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9" y="1484784"/>
            <a:ext cx="8425878" cy="720080"/>
          </a:xfr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49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Información básica</a:t>
            </a: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28118946"/>
              </p:ext>
            </p:extLst>
          </p:nvPr>
        </p:nvGraphicFramePr>
        <p:xfrm>
          <a:off x="467544" y="2348880"/>
          <a:ext cx="8064896" cy="434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9" y="260350"/>
            <a:ext cx="4968800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364089" y="315513"/>
            <a:ext cx="3312367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s-ES" sz="20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Arial Narrow" pitchFamily="34" charset="0"/>
                <a:ea typeface="+mn-ea"/>
                <a:cs typeface="+mn-cs"/>
              </a:rPr>
            </a:br>
            <a:r>
              <a:rPr kumimoji="0" lang="es-ES" sz="18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PN </a:t>
            </a:r>
            <a:r>
              <a:rPr kumimoji="0" lang="es-ES" sz="18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«Educación de los demandantes de empleo - 2»</a:t>
            </a:r>
          </a:p>
        </p:txBody>
      </p:sp>
    </p:spTree>
    <p:extLst>
      <p:ext uri="{BB962C8B-B14F-4D97-AF65-F5344CB8AC3E}">
        <p14:creationId xmlns:p14="http://schemas.microsoft.com/office/powerpoint/2010/main" val="343403831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b="1">
                <a:solidFill>
                  <a:schemeClr val="tx1"/>
                </a:solidFill>
              </a:rPr>
              <a:t>Objetivo del proyecto</a:t>
            </a:r>
            <a:br>
              <a:rPr lang="es-ES" sz="4900" b="1">
                <a:solidFill>
                  <a:schemeClr val="tx1"/>
                </a:solidFill>
              </a:rPr>
            </a:br>
            <a:endParaRPr lang="es-ES" sz="4900" b="1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07998567"/>
              </p:ext>
            </p:extLst>
          </p:nvPr>
        </p:nvGraphicFramePr>
        <p:xfrm>
          <a:off x="487813" y="2564904"/>
          <a:ext cx="8496943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438775" y="274638"/>
            <a:ext cx="3309689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auto">
              <a:spcAft>
                <a:spcPts val="0"/>
              </a:spcAft>
              <a:defRPr/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prstClr val="black"/>
                </a:solidFill>
                <a:latin typeface="Calibri" pitchFamily="34" charset="0"/>
                <a:cs typeface="Calibri" panose="020F0502020204030204" pitchFamily="34" charset="0"/>
              </a:rPr>
              <a:t>PN «Educación de los demandantes de empleo - 2»</a:t>
            </a:r>
          </a:p>
        </p:txBody>
      </p:sp>
    </p:spTree>
    <p:extLst>
      <p:ext uri="{BB962C8B-B14F-4D97-AF65-F5344CB8AC3E}">
        <p14:creationId xmlns:p14="http://schemas.microsoft.com/office/powerpoint/2010/main" val="32086362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56792"/>
            <a:ext cx="8569648" cy="5055319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2500" b="1">
                <a:latin typeface="Times New Roman" pitchFamily="18" charset="0"/>
                <a:cs typeface="Times New Roman" pitchFamily="18" charset="0"/>
              </a:rPr>
              <a:t>Resultados: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32596070"/>
              </p:ext>
            </p:extLst>
          </p:nvPr>
        </p:nvGraphicFramePr>
        <p:xfrm>
          <a:off x="357158" y="2105472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309689" cy="1066130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auto">
              <a:spcAft>
                <a:spcPts val="0"/>
              </a:spcAft>
              <a:defRPr/>
            </a:pPr>
            <a:br>
              <a:rPr kumimoji="0" lang="es-ES" sz="20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Arial Narrow" pitchFamily="34" charset="0"/>
                <a:ea typeface="+mn-ea"/>
                <a:cs typeface="+mn-cs"/>
              </a:rPr>
            </a:br>
            <a:r>
              <a:rPr lang="es-ES" sz="1800" b="1">
                <a:solidFill>
                  <a:prstClr val="black"/>
                </a:solidFill>
                <a:latin typeface="Calibri" pitchFamily="34" charset="0"/>
                <a:ea typeface="+mn-ea"/>
                <a:cs typeface="+mn-cs"/>
              </a:rPr>
              <a:t>PN </a:t>
            </a:r>
            <a:r>
              <a:rPr lang="es-ES" sz="1800" b="1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«Educación de los demandantes de empleo - 2»</a:t>
            </a:r>
          </a:p>
        </p:txBody>
      </p:sp>
    </p:spTree>
    <p:extLst>
      <p:ext uri="{BB962C8B-B14F-4D97-AF65-F5344CB8AC3E}">
        <p14:creationId xmlns:p14="http://schemas.microsoft.com/office/powerpoint/2010/main" val="3463708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5822</TotalTime>
  <Words>502</Words>
  <Application>Microsoft Office PowerPoint</Application>
  <PresentationFormat>Presentació en pantalla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Motív Office</vt:lpstr>
      <vt:lpstr> Proyecto nacional (PN) </vt:lpstr>
      <vt:lpstr>Información básica</vt:lpstr>
      <vt:lpstr> Objetivo del proyecto </vt:lpstr>
      <vt:lpstr>Presentació del PowerPoint</vt:lpstr>
      <vt:lpstr> Proyecto nacional (PN) </vt:lpstr>
      <vt:lpstr>Información básica</vt:lpstr>
      <vt:lpstr> Objetivo del proyecto </vt:lpstr>
      <vt:lpstr>Presentació del PowerPoint</vt:lpstr>
    </vt:vector>
  </TitlesOfParts>
  <Company>UPSVAR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Umiestňovanie znevýhodnených ZoU na trhu práce</dc:title>
  <dc:creator>SlavikovaA</dc:creator>
  <cp:lastModifiedBy>Carmen Ferrando</cp:lastModifiedBy>
  <cp:revision>641</cp:revision>
  <cp:lastPrinted>2019-02-04T08:17:27Z</cp:lastPrinted>
  <dcterms:created xsi:type="dcterms:W3CDTF">2012-02-21T07:28:32Z</dcterms:created>
  <dcterms:modified xsi:type="dcterms:W3CDTF">2023-09-12T06:34:12Z</dcterms:modified>
</cp:coreProperties>
</file>